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f99528a47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df2ca7de0423b"/>
  </p:sldMasterIdLst>
  <p:sldIdLst>
    <p:sldId xmlns:r="http://schemas.openxmlformats.org/officeDocument/2006/relationships" id="256" r:id="Rffb28b9777214c65"/>
    <p:sldId xmlns:r="http://schemas.openxmlformats.org/officeDocument/2006/relationships" id="257" r:id="R702e8b3d9ce54ebc"/>
    <p:sldId xmlns:r="http://schemas.openxmlformats.org/officeDocument/2006/relationships" id="258" r:id="R322377363f214518"/>
    <p:sldId xmlns:r="http://schemas.openxmlformats.org/officeDocument/2006/relationships" id="259" r:id="Rb897a554d6234950"/>
    <p:sldId xmlns:r="http://schemas.openxmlformats.org/officeDocument/2006/relationships" id="260" r:id="Rd3935893f76a4811"/>
    <p:sldId xmlns:r="http://schemas.openxmlformats.org/officeDocument/2006/relationships" id="261" r:id="Rde7fbabde0aa4c33"/>
    <p:sldId xmlns:r="http://schemas.openxmlformats.org/officeDocument/2006/relationships" id="262" r:id="R48f54859e5b9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df2ca7de0423b" /><Relationship Type="http://schemas.openxmlformats.org/officeDocument/2006/relationships/slide" Target="/ppt/slides/slide1.xml" Id="Rffb28b9777214c65" /><Relationship Type="http://schemas.openxmlformats.org/officeDocument/2006/relationships/slide" Target="/ppt/slides/slide2.xml" Id="R702e8b3d9ce54ebc" /><Relationship Type="http://schemas.openxmlformats.org/officeDocument/2006/relationships/slide" Target="/ppt/slides/slide3.xml" Id="R322377363f214518" /><Relationship Type="http://schemas.openxmlformats.org/officeDocument/2006/relationships/slide" Target="/ppt/slides/slide4.xml" Id="Rb897a554d6234950" /><Relationship Type="http://schemas.openxmlformats.org/officeDocument/2006/relationships/slide" Target="/ppt/slides/slide5.xml" Id="Rd3935893f76a4811" /><Relationship Type="http://schemas.openxmlformats.org/officeDocument/2006/relationships/slide" Target="/ppt/slides/slide6.xml" Id="Rde7fbabde0aa4c33" /><Relationship Type="http://schemas.openxmlformats.org/officeDocument/2006/relationships/slide" Target="/ppt/slides/slide7.xml" Id="R48f54859e5b9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9a50c45a0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d2dec0a314f8a" /><Relationship Type="http://schemas.openxmlformats.org/officeDocument/2006/relationships/theme" Target="/ppt/slideMasters/theme/theme1.xml" Id="Reda09b9aeaed45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d2dec0a31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4218874bd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76342bd85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59fda8d3a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2cd1fe50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fd247121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85845a00a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110f81ae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ØKONOMIKONTROLL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 INVEST AS  –  38,0 %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Christian Hellevik, Viljes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1445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930 888 974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