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e4242ad7c54c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6985d7b31d4f43"/>
  </p:sldMasterIdLst>
  <p:sldIdLst>
    <p:sldId xmlns:r="http://schemas.openxmlformats.org/officeDocument/2006/relationships" id="256" r:id="R803c85463877423e"/>
    <p:sldId xmlns:r="http://schemas.openxmlformats.org/officeDocument/2006/relationships" id="257" r:id="Rc7b89a8439644618"/>
    <p:sldId xmlns:r="http://schemas.openxmlformats.org/officeDocument/2006/relationships" id="258" r:id="R64ac3b955dc44c9b"/>
    <p:sldId xmlns:r="http://schemas.openxmlformats.org/officeDocument/2006/relationships" id="259" r:id="Rcfc1fc6cef624423"/>
    <p:sldId xmlns:r="http://schemas.openxmlformats.org/officeDocument/2006/relationships" id="260" r:id="Rab3d7cad4ad54637"/>
    <p:sldId xmlns:r="http://schemas.openxmlformats.org/officeDocument/2006/relationships" id="261" r:id="Reb61d6f1f704411a"/>
    <p:sldId xmlns:r="http://schemas.openxmlformats.org/officeDocument/2006/relationships" id="262" r:id="R6ad47cd8f4aa43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6985d7b31d4f43" /><Relationship Type="http://schemas.openxmlformats.org/officeDocument/2006/relationships/slide" Target="/ppt/slides/slide1.xml" Id="R803c85463877423e" /><Relationship Type="http://schemas.openxmlformats.org/officeDocument/2006/relationships/slide" Target="/ppt/slides/slide2.xml" Id="Rc7b89a8439644618" /><Relationship Type="http://schemas.openxmlformats.org/officeDocument/2006/relationships/slide" Target="/ppt/slides/slide3.xml" Id="R64ac3b955dc44c9b" /><Relationship Type="http://schemas.openxmlformats.org/officeDocument/2006/relationships/slide" Target="/ppt/slides/slide4.xml" Id="Rcfc1fc6cef624423" /><Relationship Type="http://schemas.openxmlformats.org/officeDocument/2006/relationships/slide" Target="/ppt/slides/slide5.xml" Id="Rab3d7cad4ad54637" /><Relationship Type="http://schemas.openxmlformats.org/officeDocument/2006/relationships/slide" Target="/ppt/slides/slide6.xml" Id="Reb61d6f1f704411a" /><Relationship Type="http://schemas.openxmlformats.org/officeDocument/2006/relationships/slide" Target="/ppt/slides/slide7.xml" Id="R6ad47cd8f4aa43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1a1fc3611f47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851b72d2049de" /><Relationship Type="http://schemas.openxmlformats.org/officeDocument/2006/relationships/theme" Target="/ppt/slideMasters/theme/theme1.xml" Id="Rbca0ffbd4cc640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e851b72d2049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a02fee22644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15e29b82d41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9d6cd001b74b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59ef2a42645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7f3188aa14b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a840aad3d848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7fec7716a4c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ELVEGRUPPEN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ELVEGRUPPEN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15 692 415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7 003 228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5 542 452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207 217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4 782 420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ELREY INVEST AS  –  41,7 %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ASPELIEN HOLDING AS  –  23,6 %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LURENDREIER AS  –  23,6 %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FASTEST WAY ONLY AS  –  11,1 %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930 893 447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ELVEGRUPPEN AS</a:t>
            </a:r>
          </a:p>
        </p:txBody>
      </p:sp>
    </p:spTree>
  </p:cSld>
  <p:clrMapOvr>
    <a:masterClrMapping xmlns:a="http://schemas.openxmlformats.org/drawingml/2006/main"/>
  </p:clrMapOvr>
</p:sld>
</file>