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c2861eebe94a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57213d119a47a3"/>
  </p:sldMasterIdLst>
  <p:sldIdLst>
    <p:sldId xmlns:r="http://schemas.openxmlformats.org/officeDocument/2006/relationships" id="256" r:id="R16886746a0894b08"/>
    <p:sldId xmlns:r="http://schemas.openxmlformats.org/officeDocument/2006/relationships" id="257" r:id="R3c7f607c202c4f74"/>
    <p:sldId xmlns:r="http://schemas.openxmlformats.org/officeDocument/2006/relationships" id="258" r:id="Rb7f4d12389b443ba"/>
    <p:sldId xmlns:r="http://schemas.openxmlformats.org/officeDocument/2006/relationships" id="259" r:id="R7ca104d7ebfd4f12"/>
    <p:sldId xmlns:r="http://schemas.openxmlformats.org/officeDocument/2006/relationships" id="260" r:id="R21153d8f88754d59"/>
    <p:sldId xmlns:r="http://schemas.openxmlformats.org/officeDocument/2006/relationships" id="261" r:id="Rdd383173534e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7213d119a47a3" /><Relationship Type="http://schemas.openxmlformats.org/officeDocument/2006/relationships/slide" Target="/ppt/slides/slide1.xml" Id="R16886746a0894b08" /><Relationship Type="http://schemas.openxmlformats.org/officeDocument/2006/relationships/slide" Target="/ppt/slides/slide2.xml" Id="R3c7f607c202c4f74" /><Relationship Type="http://schemas.openxmlformats.org/officeDocument/2006/relationships/slide" Target="/ppt/slides/slide3.xml" Id="Rb7f4d12389b443ba" /><Relationship Type="http://schemas.openxmlformats.org/officeDocument/2006/relationships/slide" Target="/ppt/slides/slide4.xml" Id="R7ca104d7ebfd4f12" /><Relationship Type="http://schemas.openxmlformats.org/officeDocument/2006/relationships/slide" Target="/ppt/slides/slide5.xml" Id="R21153d8f88754d59" /><Relationship Type="http://schemas.openxmlformats.org/officeDocument/2006/relationships/slide" Target="/ppt/slides/slide6.xml" Id="Rdd383173534e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60a934cc443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2e384479542e8" /><Relationship Type="http://schemas.openxmlformats.org/officeDocument/2006/relationships/theme" Target="/ppt/slideMasters/theme/theme1.xml" Id="Rfa79a2623b0d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2e3844795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3af8688b1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e54753b794b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c622d0f114a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0b90560a1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5643b30f94c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838abdc4f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 ANLEGG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10 725 781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422 384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4 179 369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930 899 631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 ANLEGG AS</a:t>
            </a:r>
          </a:p>
        </p:txBody>
      </p:sp>
    </p:spTree>
  </p:cSld>
  <p:clrMapOvr>
    <a:masterClrMapping xmlns:a="http://schemas.openxmlformats.org/drawingml/2006/main"/>
  </p:clrMapOvr>
</p:sld>
</file>