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65ec35035248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31a92253284d6d"/>
  </p:sldMasterIdLst>
  <p:sldIdLst>
    <p:sldId xmlns:r="http://schemas.openxmlformats.org/officeDocument/2006/relationships" id="256" r:id="R403892fcd0734256"/>
    <p:sldId xmlns:r="http://schemas.openxmlformats.org/officeDocument/2006/relationships" id="257" r:id="R95bbb6768cae46d6"/>
    <p:sldId xmlns:r="http://schemas.openxmlformats.org/officeDocument/2006/relationships" id="258" r:id="R84b90dff91774121"/>
    <p:sldId xmlns:r="http://schemas.openxmlformats.org/officeDocument/2006/relationships" id="259" r:id="Ra04ea878f07a4731"/>
    <p:sldId xmlns:r="http://schemas.openxmlformats.org/officeDocument/2006/relationships" id="260" r:id="Ra98928d545214a94"/>
    <p:sldId xmlns:r="http://schemas.openxmlformats.org/officeDocument/2006/relationships" id="261" r:id="R75d93b3a851c441d"/>
    <p:sldId xmlns:r="http://schemas.openxmlformats.org/officeDocument/2006/relationships" id="262" r:id="Rf25cdd2ba64544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31a92253284d6d" /><Relationship Type="http://schemas.openxmlformats.org/officeDocument/2006/relationships/slide" Target="/ppt/slides/slide1.xml" Id="R403892fcd0734256" /><Relationship Type="http://schemas.openxmlformats.org/officeDocument/2006/relationships/slide" Target="/ppt/slides/slide2.xml" Id="R95bbb6768cae46d6" /><Relationship Type="http://schemas.openxmlformats.org/officeDocument/2006/relationships/slide" Target="/ppt/slides/slide3.xml" Id="R84b90dff91774121" /><Relationship Type="http://schemas.openxmlformats.org/officeDocument/2006/relationships/slide" Target="/ppt/slides/slide4.xml" Id="Ra04ea878f07a4731" /><Relationship Type="http://schemas.openxmlformats.org/officeDocument/2006/relationships/slide" Target="/ppt/slides/slide5.xml" Id="Ra98928d545214a94" /><Relationship Type="http://schemas.openxmlformats.org/officeDocument/2006/relationships/slide" Target="/ppt/slides/slide6.xml" Id="R75d93b3a851c441d" /><Relationship Type="http://schemas.openxmlformats.org/officeDocument/2006/relationships/slide" Target="/ppt/slides/slide7.xml" Id="Rf25cdd2ba64544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4ded85d97843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164eda77446e4" /><Relationship Type="http://schemas.openxmlformats.org/officeDocument/2006/relationships/theme" Target="/ppt/slideMasters/theme/theme1.xml" Id="R09a97ae546ea41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a164eda77446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e5806208b4a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85451804c40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6e621b64544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48ce21e794e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f6f84478e42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8b3df863a4c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546cbdc2f44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OSHAUG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OSHAUG HOLDING AS ble etablert [år] og holder til i Os I Østerdalen.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758 698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5 640 349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5 654 980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TORGEIR OSHAUG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Kopparleden 9901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930 901 547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OSHAUG HOLDING AS</a:t>
            </a:r>
          </a:p>
        </p:txBody>
      </p:sp>
    </p:spTree>
  </p:cSld>
  <p:clrMapOvr>
    <a:masterClrMapping xmlns:a="http://schemas.openxmlformats.org/drawingml/2006/main"/>
  </p:clrMapOvr>
</p:sld>
</file>