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e67f303ff41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221a3a18c4dae"/>
  </p:sldMasterIdLst>
  <p:sldIdLst>
    <p:sldId xmlns:r="http://schemas.openxmlformats.org/officeDocument/2006/relationships" id="256" r:id="R72b19396c2244ee4"/>
    <p:sldId xmlns:r="http://schemas.openxmlformats.org/officeDocument/2006/relationships" id="257" r:id="Rf5f31bfd323c42c3"/>
    <p:sldId xmlns:r="http://schemas.openxmlformats.org/officeDocument/2006/relationships" id="258" r:id="R600277516707491f"/>
    <p:sldId xmlns:r="http://schemas.openxmlformats.org/officeDocument/2006/relationships" id="259" r:id="R4abf3134e2cc4ff9"/>
    <p:sldId xmlns:r="http://schemas.openxmlformats.org/officeDocument/2006/relationships" id="260" r:id="R9a3a5cf0103f4266"/>
    <p:sldId xmlns:r="http://schemas.openxmlformats.org/officeDocument/2006/relationships" id="261" r:id="R92bed22dea054951"/>
    <p:sldId xmlns:r="http://schemas.openxmlformats.org/officeDocument/2006/relationships" id="262" r:id="Rb6c82a331ade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221a3a18c4dae" /><Relationship Type="http://schemas.openxmlformats.org/officeDocument/2006/relationships/slide" Target="/ppt/slides/slide1.xml" Id="R72b19396c2244ee4" /><Relationship Type="http://schemas.openxmlformats.org/officeDocument/2006/relationships/slide" Target="/ppt/slides/slide2.xml" Id="Rf5f31bfd323c42c3" /><Relationship Type="http://schemas.openxmlformats.org/officeDocument/2006/relationships/slide" Target="/ppt/slides/slide3.xml" Id="R600277516707491f" /><Relationship Type="http://schemas.openxmlformats.org/officeDocument/2006/relationships/slide" Target="/ppt/slides/slide4.xml" Id="R4abf3134e2cc4ff9" /><Relationship Type="http://schemas.openxmlformats.org/officeDocument/2006/relationships/slide" Target="/ppt/slides/slide5.xml" Id="R9a3a5cf0103f4266" /><Relationship Type="http://schemas.openxmlformats.org/officeDocument/2006/relationships/slide" Target="/ppt/slides/slide6.xml" Id="R92bed22dea054951" /><Relationship Type="http://schemas.openxmlformats.org/officeDocument/2006/relationships/slide" Target="/ppt/slides/slide7.xml" Id="Rb6c82a331ade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1332c42a3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1f47a1d04944" /><Relationship Type="http://schemas.openxmlformats.org/officeDocument/2006/relationships/theme" Target="/ppt/slideMasters/theme/theme1.xml" Id="Rbd4389db4bac48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881f47a1d0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a3c9c978f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f2eff2cac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3bf32fc0b45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eb1f1f08f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73a3b2736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cf678b04a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c686717aa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KARELIUSSEN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KARELIUSSEN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KARELIUSSEN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930 902 063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KARELIUSSEN INVEST AS</a:t>
            </a:r>
          </a:p>
        </p:txBody>
      </p:sp>
    </p:spTree>
  </p:cSld>
  <p:clrMapOvr>
    <a:masterClrMapping xmlns:a="http://schemas.openxmlformats.org/drawingml/2006/main"/>
  </p:clrMapOvr>
</p:sld>
</file>