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c01237a8e47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533458673641e9"/>
  </p:sldMasterIdLst>
  <p:sldIdLst>
    <p:sldId xmlns:r="http://schemas.openxmlformats.org/officeDocument/2006/relationships" id="256" r:id="R7afed73d8ba54d93"/>
    <p:sldId xmlns:r="http://schemas.openxmlformats.org/officeDocument/2006/relationships" id="257" r:id="R670056d244fc47bc"/>
    <p:sldId xmlns:r="http://schemas.openxmlformats.org/officeDocument/2006/relationships" id="258" r:id="R104b933cfe6b4a70"/>
    <p:sldId xmlns:r="http://schemas.openxmlformats.org/officeDocument/2006/relationships" id="259" r:id="R114562317e2c477a"/>
    <p:sldId xmlns:r="http://schemas.openxmlformats.org/officeDocument/2006/relationships" id="260" r:id="Rb9028af6102f4d47"/>
    <p:sldId xmlns:r="http://schemas.openxmlformats.org/officeDocument/2006/relationships" id="261" r:id="R4ca004e957144c57"/>
    <p:sldId xmlns:r="http://schemas.openxmlformats.org/officeDocument/2006/relationships" id="262" r:id="R2a5862a1e1e94e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33458673641e9" /><Relationship Type="http://schemas.openxmlformats.org/officeDocument/2006/relationships/slide" Target="/ppt/slides/slide1.xml" Id="R7afed73d8ba54d93" /><Relationship Type="http://schemas.openxmlformats.org/officeDocument/2006/relationships/slide" Target="/ppt/slides/slide2.xml" Id="R670056d244fc47bc" /><Relationship Type="http://schemas.openxmlformats.org/officeDocument/2006/relationships/slide" Target="/ppt/slides/slide3.xml" Id="R104b933cfe6b4a70" /><Relationship Type="http://schemas.openxmlformats.org/officeDocument/2006/relationships/slide" Target="/ppt/slides/slide4.xml" Id="R114562317e2c477a" /><Relationship Type="http://schemas.openxmlformats.org/officeDocument/2006/relationships/slide" Target="/ppt/slides/slide5.xml" Id="Rb9028af6102f4d47" /><Relationship Type="http://schemas.openxmlformats.org/officeDocument/2006/relationships/slide" Target="/ppt/slides/slide6.xml" Id="R4ca004e957144c57" /><Relationship Type="http://schemas.openxmlformats.org/officeDocument/2006/relationships/slide" Target="/ppt/slides/slide7.xml" Id="R2a5862a1e1e94e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df96f3d3c41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5e930b49e4963" /><Relationship Type="http://schemas.openxmlformats.org/officeDocument/2006/relationships/theme" Target="/ppt/slideMasters/theme/theme1.xml" Id="R01475de0f66f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5e930b49e49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bc189e673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805bfdf8641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6af3a2899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3a4d4ebee45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9307a465546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b728b43c942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a759de7c04c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SKATEN HOLDING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474 285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KARI-ANN DORTHEA HJELMTVEIT LEKNES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MØLLERUP SKATEN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Hagaresvegen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930 902 071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SKATEN HOLDING AS</a:t>
            </a:r>
          </a:p>
        </p:txBody>
      </p:sp>
    </p:spTree>
  </p:cSld>
  <p:clrMapOvr>
    <a:masterClrMapping xmlns:a="http://schemas.openxmlformats.org/drawingml/2006/main"/>
  </p:clrMapOvr>
</p:sld>
</file>