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b9724e2429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f6f23f9d24eaa"/>
  </p:sldMasterIdLst>
  <p:sldIdLst>
    <p:sldId xmlns:r="http://schemas.openxmlformats.org/officeDocument/2006/relationships" id="256" r:id="R078b74fb9fc54716"/>
    <p:sldId xmlns:r="http://schemas.openxmlformats.org/officeDocument/2006/relationships" id="257" r:id="R866c188da22e4e99"/>
    <p:sldId xmlns:r="http://schemas.openxmlformats.org/officeDocument/2006/relationships" id="258" r:id="Rdbd2375d4e264752"/>
    <p:sldId xmlns:r="http://schemas.openxmlformats.org/officeDocument/2006/relationships" id="259" r:id="Rbf140ad3bc134e5d"/>
    <p:sldId xmlns:r="http://schemas.openxmlformats.org/officeDocument/2006/relationships" id="260" r:id="R921e120d17c74faf"/>
    <p:sldId xmlns:r="http://schemas.openxmlformats.org/officeDocument/2006/relationships" id="261" r:id="R73f80a90f2544c78"/>
    <p:sldId xmlns:r="http://schemas.openxmlformats.org/officeDocument/2006/relationships" id="262" r:id="R9eacccf1618f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f6f23f9d24eaa" /><Relationship Type="http://schemas.openxmlformats.org/officeDocument/2006/relationships/slide" Target="/ppt/slides/slide1.xml" Id="R078b74fb9fc54716" /><Relationship Type="http://schemas.openxmlformats.org/officeDocument/2006/relationships/slide" Target="/ppt/slides/slide2.xml" Id="R866c188da22e4e99" /><Relationship Type="http://schemas.openxmlformats.org/officeDocument/2006/relationships/slide" Target="/ppt/slides/slide3.xml" Id="Rdbd2375d4e264752" /><Relationship Type="http://schemas.openxmlformats.org/officeDocument/2006/relationships/slide" Target="/ppt/slides/slide4.xml" Id="Rbf140ad3bc134e5d" /><Relationship Type="http://schemas.openxmlformats.org/officeDocument/2006/relationships/slide" Target="/ppt/slides/slide5.xml" Id="R921e120d17c74faf" /><Relationship Type="http://schemas.openxmlformats.org/officeDocument/2006/relationships/slide" Target="/ppt/slides/slide6.xml" Id="R73f80a90f2544c78" /><Relationship Type="http://schemas.openxmlformats.org/officeDocument/2006/relationships/slide" Target="/ppt/slides/slide7.xml" Id="R9eacccf1618f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c72a9607f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129dc5e9f456d" /><Relationship Type="http://schemas.openxmlformats.org/officeDocument/2006/relationships/theme" Target="/ppt/slideMasters/theme/theme1.xml" Id="R9380cdcca8c7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129dc5e9f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9c693d5a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9a3bdc0e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37dea6458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10468cf56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72c78cc6f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df197d50d4f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b0a01104a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HERAS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HERAS HOLDCO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3 450 023 000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3 455 122 000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 CAPITAL PARTNERS III LP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 CAPITAL PARTNERS III LP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SECURE REINVESTCO GMBH &amp; CO. KG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 CAPITAL PARTNERS III SCSP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SECURE REINVESTCO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SECURE REINVESTCO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Heras Group Norway AS, Apotekergata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930 914 401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HERAS HOLDCO AS</a:t>
            </a:r>
          </a:p>
        </p:txBody>
      </p:sp>
    </p:spTree>
  </p:cSld>
  <p:clrMapOvr>
    <a:masterClrMapping xmlns:a="http://schemas.openxmlformats.org/drawingml/2006/main"/>
  </p:clrMapOvr>
</p:sld>
</file>