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fa0d5134b84c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c6f5f9a19f4639"/>
  </p:sldMasterIdLst>
  <p:sldIdLst>
    <p:sldId xmlns:r="http://schemas.openxmlformats.org/officeDocument/2006/relationships" id="256" r:id="R39d3f6e2e4654f28"/>
    <p:sldId xmlns:r="http://schemas.openxmlformats.org/officeDocument/2006/relationships" id="257" r:id="R3f29e50221664b1e"/>
    <p:sldId xmlns:r="http://schemas.openxmlformats.org/officeDocument/2006/relationships" id="258" r:id="Rf0c2a42c54364152"/>
    <p:sldId xmlns:r="http://schemas.openxmlformats.org/officeDocument/2006/relationships" id="259" r:id="R83d383430c644d2d"/>
    <p:sldId xmlns:r="http://schemas.openxmlformats.org/officeDocument/2006/relationships" id="260" r:id="R399c75a9d4e645ae"/>
    <p:sldId xmlns:r="http://schemas.openxmlformats.org/officeDocument/2006/relationships" id="261" r:id="Rd183afbcfa27458f"/>
    <p:sldId xmlns:r="http://schemas.openxmlformats.org/officeDocument/2006/relationships" id="262" r:id="Rd8960389f0f642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c6f5f9a19f4639" /><Relationship Type="http://schemas.openxmlformats.org/officeDocument/2006/relationships/slide" Target="/ppt/slides/slide1.xml" Id="R39d3f6e2e4654f28" /><Relationship Type="http://schemas.openxmlformats.org/officeDocument/2006/relationships/slide" Target="/ppt/slides/slide2.xml" Id="R3f29e50221664b1e" /><Relationship Type="http://schemas.openxmlformats.org/officeDocument/2006/relationships/slide" Target="/ppt/slides/slide3.xml" Id="Rf0c2a42c54364152" /><Relationship Type="http://schemas.openxmlformats.org/officeDocument/2006/relationships/slide" Target="/ppt/slides/slide4.xml" Id="R83d383430c644d2d" /><Relationship Type="http://schemas.openxmlformats.org/officeDocument/2006/relationships/slide" Target="/ppt/slides/slide5.xml" Id="R399c75a9d4e645ae" /><Relationship Type="http://schemas.openxmlformats.org/officeDocument/2006/relationships/slide" Target="/ppt/slides/slide6.xml" Id="Rd183afbcfa27458f" /><Relationship Type="http://schemas.openxmlformats.org/officeDocument/2006/relationships/slide" Target="/ppt/slides/slide7.xml" Id="Rd8960389f0f642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51f7dee5d94a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1b8f792f3c4936" /><Relationship Type="http://schemas.openxmlformats.org/officeDocument/2006/relationships/theme" Target="/ppt/slideMasters/theme/theme1.xml" Id="R9f10060b5c6145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1b8f792f3c49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782117d4b348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cabda21db40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7bd6ca97814f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b619655574d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99e7f0c9147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85071b6f542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b941eff79649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HERAS MIDCO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HERAS MIDCO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HERAS MIDCO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HERAS MIDCO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HERAS MIDCO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HERAS MIDCO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−7 359 000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−140 881 000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5 413 775 000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6 797 598 000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HERAS MIDCO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HERAS HOLDCO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HERAS MIDCO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Heras Group Norway AS, Apotekergata 10B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930 914 568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HERAS MIDCO AS</a:t>
            </a:r>
          </a:p>
        </p:txBody>
      </p:sp>
    </p:spTree>
  </p:cSld>
  <p:clrMapOvr>
    <a:masterClrMapping xmlns:a="http://schemas.openxmlformats.org/drawingml/2006/main"/>
  </p:clrMapOvr>
</p:sld>
</file>