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255873f39e49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3e956f7eb349c7"/>
  </p:sldMasterIdLst>
  <p:sldIdLst>
    <p:sldId xmlns:r="http://schemas.openxmlformats.org/officeDocument/2006/relationships" id="256" r:id="R668a9f4b78ef4504"/>
    <p:sldId xmlns:r="http://schemas.openxmlformats.org/officeDocument/2006/relationships" id="257" r:id="Rb7415469e9ca48c2"/>
    <p:sldId xmlns:r="http://schemas.openxmlformats.org/officeDocument/2006/relationships" id="258" r:id="Rb4eef244fb424ae2"/>
    <p:sldId xmlns:r="http://schemas.openxmlformats.org/officeDocument/2006/relationships" id="259" r:id="R8bc165c5f9474100"/>
    <p:sldId xmlns:r="http://schemas.openxmlformats.org/officeDocument/2006/relationships" id="260" r:id="Rf7d60ace3e74482a"/>
    <p:sldId xmlns:r="http://schemas.openxmlformats.org/officeDocument/2006/relationships" id="261" r:id="R73b1297c7a814d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3e956f7eb349c7" /><Relationship Type="http://schemas.openxmlformats.org/officeDocument/2006/relationships/slide" Target="/ppt/slides/slide1.xml" Id="R668a9f4b78ef4504" /><Relationship Type="http://schemas.openxmlformats.org/officeDocument/2006/relationships/slide" Target="/ppt/slides/slide2.xml" Id="Rb7415469e9ca48c2" /><Relationship Type="http://schemas.openxmlformats.org/officeDocument/2006/relationships/slide" Target="/ppt/slides/slide3.xml" Id="Rb4eef244fb424ae2" /><Relationship Type="http://schemas.openxmlformats.org/officeDocument/2006/relationships/slide" Target="/ppt/slides/slide4.xml" Id="R8bc165c5f9474100" /><Relationship Type="http://schemas.openxmlformats.org/officeDocument/2006/relationships/slide" Target="/ppt/slides/slide5.xml" Id="Rf7d60ace3e74482a" /><Relationship Type="http://schemas.openxmlformats.org/officeDocument/2006/relationships/slide" Target="/ppt/slides/slide6.xml" Id="R73b1297c7a814d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c6a05cde645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b82b661eb4e37" /><Relationship Type="http://schemas.openxmlformats.org/officeDocument/2006/relationships/theme" Target="/ppt/slideMasters/theme/theme1.xml" Id="R899b0dd54d1444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1b82b661eb4e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fc0e023c44b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9417e723d40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0cda6569b47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36a28930147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43ae8e20b4f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f1c42ec5342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FUSA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FUSA ELEKTRO AS ble etablert [år] og holder til i Eikelandsosen.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17 612 189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1 638 224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1 214 589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3 448 898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7 361 112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Eikelandsheiane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5640 Eikelandsosen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930 916 935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FUSA ELEKTRO AS</a:t>
            </a:r>
          </a:p>
        </p:txBody>
      </p:sp>
    </p:spTree>
  </p:cSld>
  <p:clrMapOvr>
    <a:masterClrMapping xmlns:a="http://schemas.openxmlformats.org/drawingml/2006/main"/>
  </p:clrMapOvr>
</p:sld>
</file>