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ec6786bcb44a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96868d81e349ee"/>
  </p:sldMasterIdLst>
  <p:sldIdLst>
    <p:sldId xmlns:r="http://schemas.openxmlformats.org/officeDocument/2006/relationships" id="256" r:id="R3120fdbe5808459d"/>
    <p:sldId xmlns:r="http://schemas.openxmlformats.org/officeDocument/2006/relationships" id="257" r:id="R74ce393b0ae1440c"/>
    <p:sldId xmlns:r="http://schemas.openxmlformats.org/officeDocument/2006/relationships" id="258" r:id="R0a2c746e811a41cc"/>
    <p:sldId xmlns:r="http://schemas.openxmlformats.org/officeDocument/2006/relationships" id="259" r:id="R63324a6ad59b4ed0"/>
    <p:sldId xmlns:r="http://schemas.openxmlformats.org/officeDocument/2006/relationships" id="260" r:id="Rca274b8351584023"/>
    <p:sldId xmlns:r="http://schemas.openxmlformats.org/officeDocument/2006/relationships" id="261" r:id="Raf171bb4406e44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6868d81e349ee" /><Relationship Type="http://schemas.openxmlformats.org/officeDocument/2006/relationships/slide" Target="/ppt/slides/slide1.xml" Id="R3120fdbe5808459d" /><Relationship Type="http://schemas.openxmlformats.org/officeDocument/2006/relationships/slide" Target="/ppt/slides/slide2.xml" Id="R74ce393b0ae1440c" /><Relationship Type="http://schemas.openxmlformats.org/officeDocument/2006/relationships/slide" Target="/ppt/slides/slide3.xml" Id="R0a2c746e811a41cc" /><Relationship Type="http://schemas.openxmlformats.org/officeDocument/2006/relationships/slide" Target="/ppt/slides/slide4.xml" Id="R63324a6ad59b4ed0" /><Relationship Type="http://schemas.openxmlformats.org/officeDocument/2006/relationships/slide" Target="/ppt/slides/slide5.xml" Id="Rca274b8351584023" /><Relationship Type="http://schemas.openxmlformats.org/officeDocument/2006/relationships/slide" Target="/ppt/slides/slide6.xml" Id="Raf171bb4406e44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a7a1b0fa441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a10f93c7b4081" /><Relationship Type="http://schemas.openxmlformats.org/officeDocument/2006/relationships/theme" Target="/ppt/slideMasters/theme/theme1.xml" Id="R5dfb0c83b5c24b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6a10f93c7b40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bc1ebd9614c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66a8d121c49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05ee8723648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214fe74f44a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162d7f2cf4f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8c8b5973f44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BRYGGEHOTELL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BRYGGEHOTELL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13 865 911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−204 203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−218 655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1 317 552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Rensåsgata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8005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930 919 144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BRYGGEHOTELL AS</a:t>
            </a:r>
          </a:p>
        </p:txBody>
      </p:sp>
    </p:spTree>
  </p:cSld>
  <p:clrMapOvr>
    <a:masterClrMapping xmlns:a="http://schemas.openxmlformats.org/drawingml/2006/main"/>
  </p:clrMapOvr>
</p:sld>
</file>