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d4998ecfa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fc340761e4701"/>
  </p:sldMasterIdLst>
  <p:sldIdLst>
    <p:sldId xmlns:r="http://schemas.openxmlformats.org/officeDocument/2006/relationships" id="256" r:id="R26af97b06ad84dcc"/>
    <p:sldId xmlns:r="http://schemas.openxmlformats.org/officeDocument/2006/relationships" id="257" r:id="R984f4572582047a6"/>
    <p:sldId xmlns:r="http://schemas.openxmlformats.org/officeDocument/2006/relationships" id="258" r:id="Ra0d9fbdb424645ba"/>
    <p:sldId xmlns:r="http://schemas.openxmlformats.org/officeDocument/2006/relationships" id="259" r:id="R2830535226174f24"/>
    <p:sldId xmlns:r="http://schemas.openxmlformats.org/officeDocument/2006/relationships" id="260" r:id="Rf855a0a90b81495b"/>
    <p:sldId xmlns:r="http://schemas.openxmlformats.org/officeDocument/2006/relationships" id="261" r:id="Rcdacf78c45c240db"/>
    <p:sldId xmlns:r="http://schemas.openxmlformats.org/officeDocument/2006/relationships" id="262" r:id="R566ca4091a69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fc340761e4701" /><Relationship Type="http://schemas.openxmlformats.org/officeDocument/2006/relationships/slide" Target="/ppt/slides/slide1.xml" Id="R26af97b06ad84dcc" /><Relationship Type="http://schemas.openxmlformats.org/officeDocument/2006/relationships/slide" Target="/ppt/slides/slide2.xml" Id="R984f4572582047a6" /><Relationship Type="http://schemas.openxmlformats.org/officeDocument/2006/relationships/slide" Target="/ppt/slides/slide3.xml" Id="Ra0d9fbdb424645ba" /><Relationship Type="http://schemas.openxmlformats.org/officeDocument/2006/relationships/slide" Target="/ppt/slides/slide4.xml" Id="R2830535226174f24" /><Relationship Type="http://schemas.openxmlformats.org/officeDocument/2006/relationships/slide" Target="/ppt/slides/slide5.xml" Id="Rf855a0a90b81495b" /><Relationship Type="http://schemas.openxmlformats.org/officeDocument/2006/relationships/slide" Target="/ppt/slides/slide6.xml" Id="Rcdacf78c45c240db" /><Relationship Type="http://schemas.openxmlformats.org/officeDocument/2006/relationships/slide" Target="/ppt/slides/slide7.xml" Id="R566ca4091a69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e72cfe027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22af7df2f4ae8" /><Relationship Type="http://schemas.openxmlformats.org/officeDocument/2006/relationships/theme" Target="/ppt/slideMasters/theme/theme1.xml" Id="Rf324655a95d3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22af7df2f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8f6ab903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2049cc68e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a660b1529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f6f5d67e9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97ff19aa7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f4c792e3f4f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f0ed8f7cd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Fraternitas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Fraternitas A/S ble etablert [år] og holder til i Borre.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203 287 997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214 572 961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WESTYE HØEGH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Fjugstad Gård, Raveien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3184 Borre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930 920 932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Fraternitas A/S</a:t>
            </a:r>
          </a:p>
        </p:txBody>
      </p:sp>
    </p:spTree>
  </p:cSld>
  <p:clrMapOvr>
    <a:masterClrMapping xmlns:a="http://schemas.openxmlformats.org/drawingml/2006/main"/>
  </p:clrMapOvr>
</p:sld>
</file>