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6028127014c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6581d9d094148"/>
  </p:sldMasterIdLst>
  <p:sldIdLst>
    <p:sldId xmlns:r="http://schemas.openxmlformats.org/officeDocument/2006/relationships" id="256" r:id="R56888b0b9afe446b"/>
    <p:sldId xmlns:r="http://schemas.openxmlformats.org/officeDocument/2006/relationships" id="257" r:id="R0c25a00a75074f03"/>
    <p:sldId xmlns:r="http://schemas.openxmlformats.org/officeDocument/2006/relationships" id="258" r:id="R887bf424e3124b76"/>
    <p:sldId xmlns:r="http://schemas.openxmlformats.org/officeDocument/2006/relationships" id="259" r:id="R4408e7ece36d4300"/>
    <p:sldId xmlns:r="http://schemas.openxmlformats.org/officeDocument/2006/relationships" id="260" r:id="Rd0417d78e2614117"/>
    <p:sldId xmlns:r="http://schemas.openxmlformats.org/officeDocument/2006/relationships" id="261" r:id="R5c81d2e615c14b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6581d9d094148" /><Relationship Type="http://schemas.openxmlformats.org/officeDocument/2006/relationships/slide" Target="/ppt/slides/slide1.xml" Id="R56888b0b9afe446b" /><Relationship Type="http://schemas.openxmlformats.org/officeDocument/2006/relationships/slide" Target="/ppt/slides/slide2.xml" Id="R0c25a00a75074f03" /><Relationship Type="http://schemas.openxmlformats.org/officeDocument/2006/relationships/slide" Target="/ppt/slides/slide3.xml" Id="R887bf424e3124b76" /><Relationship Type="http://schemas.openxmlformats.org/officeDocument/2006/relationships/slide" Target="/ppt/slides/slide4.xml" Id="R4408e7ece36d4300" /><Relationship Type="http://schemas.openxmlformats.org/officeDocument/2006/relationships/slide" Target="/ppt/slides/slide5.xml" Id="Rd0417d78e2614117" /><Relationship Type="http://schemas.openxmlformats.org/officeDocument/2006/relationships/slide" Target="/ppt/slides/slide6.xml" Id="R5c81d2e615c14b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7c277c7df844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f54deb86c4ee0" /><Relationship Type="http://schemas.openxmlformats.org/officeDocument/2006/relationships/theme" Target="/ppt/slideMasters/theme/theme1.xml" Id="R04e3b2817d4d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3f54deb86c4e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2568c82994f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ec9982db043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638765e5146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c2ab1517b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ed0aae33f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62243ab1c44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ENKLERE BOLIG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ENKLERE BOLIG ENTREPRENØR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3 058 154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410 555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Strøket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930 925 381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ENKLERE BOLIG ENTREPRENØR AS</a:t>
            </a:r>
          </a:p>
        </p:txBody>
      </p:sp>
    </p:spTree>
  </p:cSld>
  <p:clrMapOvr>
    <a:masterClrMapping xmlns:a="http://schemas.openxmlformats.org/drawingml/2006/main"/>
  </p:clrMapOvr>
</p:sld>
</file>