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1931ac3b8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fba409b2a46f1"/>
  </p:sldMasterIdLst>
  <p:sldIdLst>
    <p:sldId xmlns:r="http://schemas.openxmlformats.org/officeDocument/2006/relationships" id="256" r:id="R52143511e21e4a0e"/>
    <p:sldId xmlns:r="http://schemas.openxmlformats.org/officeDocument/2006/relationships" id="257" r:id="Rd0966a6bc77d4027"/>
    <p:sldId xmlns:r="http://schemas.openxmlformats.org/officeDocument/2006/relationships" id="258" r:id="R048c14f5a63646a9"/>
    <p:sldId xmlns:r="http://schemas.openxmlformats.org/officeDocument/2006/relationships" id="259" r:id="Re519983424d046dd"/>
    <p:sldId xmlns:r="http://schemas.openxmlformats.org/officeDocument/2006/relationships" id="260" r:id="Rae213e1b2b5f4cd1"/>
    <p:sldId xmlns:r="http://schemas.openxmlformats.org/officeDocument/2006/relationships" id="261" r:id="R6bee047f7928413b"/>
    <p:sldId xmlns:r="http://schemas.openxmlformats.org/officeDocument/2006/relationships" id="262" r:id="R70bb1f3bc5ed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fba409b2a46f1" /><Relationship Type="http://schemas.openxmlformats.org/officeDocument/2006/relationships/slide" Target="/ppt/slides/slide1.xml" Id="R52143511e21e4a0e" /><Relationship Type="http://schemas.openxmlformats.org/officeDocument/2006/relationships/slide" Target="/ppt/slides/slide2.xml" Id="Rd0966a6bc77d4027" /><Relationship Type="http://schemas.openxmlformats.org/officeDocument/2006/relationships/slide" Target="/ppt/slides/slide3.xml" Id="R048c14f5a63646a9" /><Relationship Type="http://schemas.openxmlformats.org/officeDocument/2006/relationships/slide" Target="/ppt/slides/slide4.xml" Id="Re519983424d046dd" /><Relationship Type="http://schemas.openxmlformats.org/officeDocument/2006/relationships/slide" Target="/ppt/slides/slide5.xml" Id="Rae213e1b2b5f4cd1" /><Relationship Type="http://schemas.openxmlformats.org/officeDocument/2006/relationships/slide" Target="/ppt/slides/slide6.xml" Id="R6bee047f7928413b" /><Relationship Type="http://schemas.openxmlformats.org/officeDocument/2006/relationships/slide" Target="/ppt/slides/slide7.xml" Id="R70bb1f3bc5ed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62d10a259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276a6de3c4b63" /><Relationship Type="http://schemas.openxmlformats.org/officeDocument/2006/relationships/theme" Target="/ppt/slideMasters/theme/theme1.xml" Id="R766129e7a2d1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276a6de3c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ad2f6ed9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26e12a11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e2c1542f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b9ddd476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e7269f364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dbba897648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bb54a6684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SAYED RAHIMI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930 930 296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