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0a1e7689bb42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9b7cfee44847fb"/>
  </p:sldMasterIdLst>
  <p:sldIdLst>
    <p:sldId xmlns:r="http://schemas.openxmlformats.org/officeDocument/2006/relationships" id="256" r:id="R6b72fbdeace2448d"/>
    <p:sldId xmlns:r="http://schemas.openxmlformats.org/officeDocument/2006/relationships" id="257" r:id="R38a59cc2a0e6429b"/>
    <p:sldId xmlns:r="http://schemas.openxmlformats.org/officeDocument/2006/relationships" id="258" r:id="Rfd58d11814a346bf"/>
    <p:sldId xmlns:r="http://schemas.openxmlformats.org/officeDocument/2006/relationships" id="259" r:id="R65d24fd78fd04f28"/>
    <p:sldId xmlns:r="http://schemas.openxmlformats.org/officeDocument/2006/relationships" id="260" r:id="Rfa52c8710f12451d"/>
    <p:sldId xmlns:r="http://schemas.openxmlformats.org/officeDocument/2006/relationships" id="261" r:id="Ra7e7557a13b24293"/>
    <p:sldId xmlns:r="http://schemas.openxmlformats.org/officeDocument/2006/relationships" id="262" r:id="R399d87e831dc44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b7cfee44847fb" /><Relationship Type="http://schemas.openxmlformats.org/officeDocument/2006/relationships/slide" Target="/ppt/slides/slide1.xml" Id="R6b72fbdeace2448d" /><Relationship Type="http://schemas.openxmlformats.org/officeDocument/2006/relationships/slide" Target="/ppt/slides/slide2.xml" Id="R38a59cc2a0e6429b" /><Relationship Type="http://schemas.openxmlformats.org/officeDocument/2006/relationships/slide" Target="/ppt/slides/slide3.xml" Id="Rfd58d11814a346bf" /><Relationship Type="http://schemas.openxmlformats.org/officeDocument/2006/relationships/slide" Target="/ppt/slides/slide4.xml" Id="R65d24fd78fd04f28" /><Relationship Type="http://schemas.openxmlformats.org/officeDocument/2006/relationships/slide" Target="/ppt/slides/slide5.xml" Id="Rfa52c8710f12451d" /><Relationship Type="http://schemas.openxmlformats.org/officeDocument/2006/relationships/slide" Target="/ppt/slides/slide6.xml" Id="Ra7e7557a13b24293" /><Relationship Type="http://schemas.openxmlformats.org/officeDocument/2006/relationships/slide" Target="/ppt/slides/slide7.xml" Id="R399d87e831dc44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8cc27f75c45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a66265dcd47d4" /><Relationship Type="http://schemas.openxmlformats.org/officeDocument/2006/relationships/theme" Target="/ppt/slideMasters/theme/theme1.xml" Id="R0c57c0668f3848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9a66265dcd47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be34ebdee4d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baa6e905e4f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87b1efe8043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4f098bc3b4b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ad43ff93447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981c7c98d4c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5ef1495fd42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OLSEN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OLSEN INVEST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−5 054 919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5 927 870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76 787 708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117 579 540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 13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RGH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930 940 615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OLSEN INVEST AS</a:t>
            </a:r>
          </a:p>
        </p:txBody>
      </p:sp>
    </p:spTree>
  </p:cSld>
  <p:clrMapOvr>
    <a:masterClrMapping xmlns:a="http://schemas.openxmlformats.org/drawingml/2006/main"/>
  </p:clrMapOvr>
</p:sld>
</file>