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4fa51bfbf924dc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58487f19d33492b"/>
  </p:sldMasterIdLst>
  <p:sldIdLst>
    <p:sldId xmlns:r="http://schemas.openxmlformats.org/officeDocument/2006/relationships" id="256" r:id="R8ddeaea5ba80463e"/>
    <p:sldId xmlns:r="http://schemas.openxmlformats.org/officeDocument/2006/relationships" id="257" r:id="Rbf5eafbf5adb43f4"/>
    <p:sldId xmlns:r="http://schemas.openxmlformats.org/officeDocument/2006/relationships" id="258" r:id="R38c624bde81b4623"/>
    <p:sldId xmlns:r="http://schemas.openxmlformats.org/officeDocument/2006/relationships" id="259" r:id="R84a119291f27450e"/>
    <p:sldId xmlns:r="http://schemas.openxmlformats.org/officeDocument/2006/relationships" id="260" r:id="R3a8b97a75c504ccc"/>
    <p:sldId xmlns:r="http://schemas.openxmlformats.org/officeDocument/2006/relationships" id="261" r:id="Rd5783422330b4c6d"/>
    <p:sldId xmlns:r="http://schemas.openxmlformats.org/officeDocument/2006/relationships" id="262" r:id="Re4f407adb01a435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8487f19d33492b" /><Relationship Type="http://schemas.openxmlformats.org/officeDocument/2006/relationships/slide" Target="/ppt/slides/slide1.xml" Id="R8ddeaea5ba80463e" /><Relationship Type="http://schemas.openxmlformats.org/officeDocument/2006/relationships/slide" Target="/ppt/slides/slide2.xml" Id="Rbf5eafbf5adb43f4" /><Relationship Type="http://schemas.openxmlformats.org/officeDocument/2006/relationships/slide" Target="/ppt/slides/slide3.xml" Id="R38c624bde81b4623" /><Relationship Type="http://schemas.openxmlformats.org/officeDocument/2006/relationships/slide" Target="/ppt/slides/slide4.xml" Id="R84a119291f27450e" /><Relationship Type="http://schemas.openxmlformats.org/officeDocument/2006/relationships/slide" Target="/ppt/slides/slide5.xml" Id="R3a8b97a75c504ccc" /><Relationship Type="http://schemas.openxmlformats.org/officeDocument/2006/relationships/slide" Target="/ppt/slides/slide6.xml" Id="Rd5783422330b4c6d" /><Relationship Type="http://schemas.openxmlformats.org/officeDocument/2006/relationships/slide" Target="/ppt/slides/slide7.xml" Id="Re4f407adb01a435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9816918d2b438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7c43dce1254bc1" /><Relationship Type="http://schemas.openxmlformats.org/officeDocument/2006/relationships/theme" Target="/ppt/slideMasters/theme/theme1.xml" Id="Re49c589c1cfa42f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07c43dce1254bc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89585386e845d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d2d7298022471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b93d62d78443f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c1964f694c44e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729e09d5244c7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91ae9466dd41b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46ac5dfee74fc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NORDRE GARDEN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NORDRE GARDEN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NORDRE GARDEN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NORDRE GARDEN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NORDRE GARDEN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NORDRE GARDEN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−8 993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−7 977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216 092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328 361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NORDRE GARDEN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ASK TEIGEN AAS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NORDRE GARDEN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Helgesens gate 84D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0563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930 942 456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NORDRE GARDEN AS</a:t>
            </a:r>
          </a:p>
        </p:txBody>
      </p:sp>
    </p:spTree>
  </p:cSld>
  <p:clrMapOvr>
    <a:masterClrMapping xmlns:a="http://schemas.openxmlformats.org/drawingml/2006/main"/>
  </p:clrMapOvr>
</p:sld>
</file>