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3e934d26e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5a93f9d8e4643"/>
  </p:sldMasterIdLst>
  <p:sldIdLst>
    <p:sldId xmlns:r="http://schemas.openxmlformats.org/officeDocument/2006/relationships" id="256" r:id="Rcd0299bf31ce469f"/>
    <p:sldId xmlns:r="http://schemas.openxmlformats.org/officeDocument/2006/relationships" id="257" r:id="Rff49b23d0cd0433c"/>
    <p:sldId xmlns:r="http://schemas.openxmlformats.org/officeDocument/2006/relationships" id="258" r:id="Rfab26b76c7664385"/>
    <p:sldId xmlns:r="http://schemas.openxmlformats.org/officeDocument/2006/relationships" id="259" r:id="R970fe288932e409c"/>
    <p:sldId xmlns:r="http://schemas.openxmlformats.org/officeDocument/2006/relationships" id="260" r:id="R34491d717318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5a93f9d8e4643" /><Relationship Type="http://schemas.openxmlformats.org/officeDocument/2006/relationships/slide" Target="/ppt/slides/slide1.xml" Id="Rcd0299bf31ce469f" /><Relationship Type="http://schemas.openxmlformats.org/officeDocument/2006/relationships/slide" Target="/ppt/slides/slide2.xml" Id="Rff49b23d0cd0433c" /><Relationship Type="http://schemas.openxmlformats.org/officeDocument/2006/relationships/slide" Target="/ppt/slides/slide3.xml" Id="Rfab26b76c7664385" /><Relationship Type="http://schemas.openxmlformats.org/officeDocument/2006/relationships/slide" Target="/ppt/slides/slide4.xml" Id="R970fe288932e409c" /><Relationship Type="http://schemas.openxmlformats.org/officeDocument/2006/relationships/slide" Target="/ppt/slides/slide5.xml" Id="R34491d717318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3586f5ecb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ecb3c2f64153" /><Relationship Type="http://schemas.openxmlformats.org/officeDocument/2006/relationships/theme" Target="/ppt/slideMasters/theme/theme1.xml" Id="R3a3141807d62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2ecb3c2f6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3a291bc3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b0c2593f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2725f186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bbdb4f8c7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4e838e82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KUCIAK SOLUTIONS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KUCIAK SOLUTIONS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930 945 854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KUCIAK SOLUTIONS</a:t>
            </a:r>
          </a:p>
        </p:txBody>
      </p:sp>
    </p:spTree>
  </p:cSld>
  <p:clrMapOvr>
    <a:masterClrMapping xmlns:a="http://schemas.openxmlformats.org/drawingml/2006/main"/>
  </p:clrMapOvr>
</p:sld>
</file>