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43d2cd1ba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cf228a7bf45ef"/>
  </p:sldMasterIdLst>
  <p:sldIdLst>
    <p:sldId xmlns:r="http://schemas.openxmlformats.org/officeDocument/2006/relationships" id="256" r:id="R0438ce28f3744ed5"/>
    <p:sldId xmlns:r="http://schemas.openxmlformats.org/officeDocument/2006/relationships" id="257" r:id="R6cb0245094324f7e"/>
    <p:sldId xmlns:r="http://schemas.openxmlformats.org/officeDocument/2006/relationships" id="258" r:id="R21cec208c38f48de"/>
    <p:sldId xmlns:r="http://schemas.openxmlformats.org/officeDocument/2006/relationships" id="259" r:id="Ra0d686f45f3c41bc"/>
    <p:sldId xmlns:r="http://schemas.openxmlformats.org/officeDocument/2006/relationships" id="260" r:id="R5e5adbc86c7445f0"/>
    <p:sldId xmlns:r="http://schemas.openxmlformats.org/officeDocument/2006/relationships" id="261" r:id="R9d17c47f20fe4dbf"/>
    <p:sldId xmlns:r="http://schemas.openxmlformats.org/officeDocument/2006/relationships" id="262" r:id="R03b96ec3362b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cf228a7bf45ef" /><Relationship Type="http://schemas.openxmlformats.org/officeDocument/2006/relationships/slide" Target="/ppt/slides/slide1.xml" Id="R0438ce28f3744ed5" /><Relationship Type="http://schemas.openxmlformats.org/officeDocument/2006/relationships/slide" Target="/ppt/slides/slide2.xml" Id="R6cb0245094324f7e" /><Relationship Type="http://schemas.openxmlformats.org/officeDocument/2006/relationships/slide" Target="/ppt/slides/slide3.xml" Id="R21cec208c38f48de" /><Relationship Type="http://schemas.openxmlformats.org/officeDocument/2006/relationships/slide" Target="/ppt/slides/slide4.xml" Id="Ra0d686f45f3c41bc" /><Relationship Type="http://schemas.openxmlformats.org/officeDocument/2006/relationships/slide" Target="/ppt/slides/slide5.xml" Id="R5e5adbc86c7445f0" /><Relationship Type="http://schemas.openxmlformats.org/officeDocument/2006/relationships/slide" Target="/ppt/slides/slide6.xml" Id="R9d17c47f20fe4dbf" /><Relationship Type="http://schemas.openxmlformats.org/officeDocument/2006/relationships/slide" Target="/ppt/slides/slide7.xml" Id="R03b96ec3362b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fb9e5b02b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bee7226d24548" /><Relationship Type="http://schemas.openxmlformats.org/officeDocument/2006/relationships/theme" Target="/ppt/slideMasters/theme/theme1.xml" Id="Ra7cde562d4bd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bee7226d2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06dcd799f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7d958904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6471b46e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9339d326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0781d0713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d79c62a3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3c12f796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BJUGSTAD-HÅRSAKER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BJUGSTAD-HÅRSAKER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BJUGSTAD-HÅRSAKER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BJUGSTAD-HÅRSAKER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BJUGSTAD-HÅRSAKER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BJUGSTAD-HÅRSAKER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2 588 447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BJUGSTAD-HÅRSAKER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BJUGSTAD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BJUGSTAD-HÅRSAKER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930 946 710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BJUGSTAD-HÅRSAKER AS</a:t>
            </a:r>
          </a:p>
        </p:txBody>
      </p:sp>
    </p:spTree>
  </p:cSld>
  <p:clrMapOvr>
    <a:masterClrMapping xmlns:a="http://schemas.openxmlformats.org/drawingml/2006/main"/>
  </p:clrMapOvr>
</p:sld>
</file>