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21b0ad6ab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4ed438139444b"/>
  </p:sldMasterIdLst>
  <p:sldIdLst>
    <p:sldId xmlns:r="http://schemas.openxmlformats.org/officeDocument/2006/relationships" id="256" r:id="Raa294d34fadb4dfa"/>
    <p:sldId xmlns:r="http://schemas.openxmlformats.org/officeDocument/2006/relationships" id="257" r:id="R59ebf889c1824eb3"/>
    <p:sldId xmlns:r="http://schemas.openxmlformats.org/officeDocument/2006/relationships" id="258" r:id="R308da1cd25cf41d1"/>
    <p:sldId xmlns:r="http://schemas.openxmlformats.org/officeDocument/2006/relationships" id="259" r:id="Ra76a615c54a748b2"/>
    <p:sldId xmlns:r="http://schemas.openxmlformats.org/officeDocument/2006/relationships" id="260" r:id="Rca2abe313dd0437b"/>
    <p:sldId xmlns:r="http://schemas.openxmlformats.org/officeDocument/2006/relationships" id="261" r:id="Re93fdbae6e5e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4ed438139444b" /><Relationship Type="http://schemas.openxmlformats.org/officeDocument/2006/relationships/slide" Target="/ppt/slides/slide1.xml" Id="Raa294d34fadb4dfa" /><Relationship Type="http://schemas.openxmlformats.org/officeDocument/2006/relationships/slide" Target="/ppt/slides/slide2.xml" Id="R59ebf889c1824eb3" /><Relationship Type="http://schemas.openxmlformats.org/officeDocument/2006/relationships/slide" Target="/ppt/slides/slide3.xml" Id="R308da1cd25cf41d1" /><Relationship Type="http://schemas.openxmlformats.org/officeDocument/2006/relationships/slide" Target="/ppt/slides/slide4.xml" Id="Ra76a615c54a748b2" /><Relationship Type="http://schemas.openxmlformats.org/officeDocument/2006/relationships/slide" Target="/ppt/slides/slide5.xml" Id="Rca2abe313dd0437b" /><Relationship Type="http://schemas.openxmlformats.org/officeDocument/2006/relationships/slide" Target="/ppt/slides/slide6.xml" Id="Re93fdbae6e5e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0203aa40c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0bc021084695" /><Relationship Type="http://schemas.openxmlformats.org/officeDocument/2006/relationships/theme" Target="/ppt/slideMasters/theme/theme1.xml" Id="Rd88d1e0519a9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70bc02108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5b70bcd4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39b40152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80625712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0a0221cd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cc828fb2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d58b9ad3f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RAMSTAD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RAMSTAD RØRLEGGERSERVICE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Adrian Ramstad, Stenfeltbakken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930 949 191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RAMSTAD RØRLEGGERSERVICE AS</a:t>
            </a:r>
          </a:p>
        </p:txBody>
      </p:sp>
    </p:spTree>
  </p:cSld>
  <p:clrMapOvr>
    <a:masterClrMapping xmlns:a="http://schemas.openxmlformats.org/drawingml/2006/main"/>
  </p:clrMapOvr>
</p:sld>
</file>