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c1beef805ca4e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6982f145cc4575"/>
  </p:sldMasterIdLst>
  <p:sldIdLst>
    <p:sldId xmlns:r="http://schemas.openxmlformats.org/officeDocument/2006/relationships" id="256" r:id="R061780dd389c4321"/>
    <p:sldId xmlns:r="http://schemas.openxmlformats.org/officeDocument/2006/relationships" id="257" r:id="R7a5e4ea48ae94853"/>
    <p:sldId xmlns:r="http://schemas.openxmlformats.org/officeDocument/2006/relationships" id="258" r:id="R5459ca98fba84545"/>
    <p:sldId xmlns:r="http://schemas.openxmlformats.org/officeDocument/2006/relationships" id="259" r:id="Rc5bb704d5cd14c82"/>
    <p:sldId xmlns:r="http://schemas.openxmlformats.org/officeDocument/2006/relationships" id="260" r:id="R5adfcbe6f2894fe7"/>
    <p:sldId xmlns:r="http://schemas.openxmlformats.org/officeDocument/2006/relationships" id="261" r:id="R57f8418f04cf468c"/>
    <p:sldId xmlns:r="http://schemas.openxmlformats.org/officeDocument/2006/relationships" id="262" r:id="R66e3869a2aa14a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6982f145cc4575" /><Relationship Type="http://schemas.openxmlformats.org/officeDocument/2006/relationships/slide" Target="/ppt/slides/slide1.xml" Id="R061780dd389c4321" /><Relationship Type="http://schemas.openxmlformats.org/officeDocument/2006/relationships/slide" Target="/ppt/slides/slide2.xml" Id="R7a5e4ea48ae94853" /><Relationship Type="http://schemas.openxmlformats.org/officeDocument/2006/relationships/slide" Target="/ppt/slides/slide3.xml" Id="R5459ca98fba84545" /><Relationship Type="http://schemas.openxmlformats.org/officeDocument/2006/relationships/slide" Target="/ppt/slides/slide4.xml" Id="Rc5bb704d5cd14c82" /><Relationship Type="http://schemas.openxmlformats.org/officeDocument/2006/relationships/slide" Target="/ppt/slides/slide5.xml" Id="R5adfcbe6f2894fe7" /><Relationship Type="http://schemas.openxmlformats.org/officeDocument/2006/relationships/slide" Target="/ppt/slides/slide6.xml" Id="R57f8418f04cf468c" /><Relationship Type="http://schemas.openxmlformats.org/officeDocument/2006/relationships/slide" Target="/ppt/slides/slide7.xml" Id="R66e3869a2aa14a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8771ff0e924b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a3c4055f424ec7" /><Relationship Type="http://schemas.openxmlformats.org/officeDocument/2006/relationships/theme" Target="/ppt/slideMasters/theme/theme1.xml" Id="R6d8a1f3b59c249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a3c4055f424e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cb2c765fdf493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2e35a3b26b4b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d119d242ae49a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4d1cf9e24445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7160dc75404b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7c622c746e4ad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8860fe59c045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FRØ CONSTRUCTION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FRØ CONSTRUCTION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FRØ CONSTRUCTION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FRØ CONSTRUCTION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FRØ CONSTRUCTION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FRØ CONSTRUCTION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35 704 192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−4 638 884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−3 631 727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−3 531 727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24 375 223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FRØ CONSTRUCTION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FRØ NORDIC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FRØ CONSTRUCTION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Sørengkaia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930 953 113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FRØ CONSTRUCTION AS</a:t>
            </a:r>
          </a:p>
        </p:txBody>
      </p:sp>
    </p:spTree>
  </p:cSld>
  <p:clrMapOvr>
    <a:masterClrMapping xmlns:a="http://schemas.openxmlformats.org/drawingml/2006/main"/>
  </p:clrMapOvr>
</p:sld>
</file>