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77718aa72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d3b350f2444fc"/>
  </p:sldMasterIdLst>
  <p:sldIdLst>
    <p:sldId xmlns:r="http://schemas.openxmlformats.org/officeDocument/2006/relationships" id="256" r:id="Rb41f584479d44251"/>
    <p:sldId xmlns:r="http://schemas.openxmlformats.org/officeDocument/2006/relationships" id="257" r:id="R0bf630632b2b43a6"/>
    <p:sldId xmlns:r="http://schemas.openxmlformats.org/officeDocument/2006/relationships" id="258" r:id="R2cee88c8de934da7"/>
    <p:sldId xmlns:r="http://schemas.openxmlformats.org/officeDocument/2006/relationships" id="259" r:id="R205db20c949b453a"/>
    <p:sldId xmlns:r="http://schemas.openxmlformats.org/officeDocument/2006/relationships" id="260" r:id="Rc9566212b3e14c29"/>
    <p:sldId xmlns:r="http://schemas.openxmlformats.org/officeDocument/2006/relationships" id="261" r:id="Ra3beb5ad620b4496"/>
    <p:sldId xmlns:r="http://schemas.openxmlformats.org/officeDocument/2006/relationships" id="262" r:id="Re27d1814c349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d3b350f2444fc" /><Relationship Type="http://schemas.openxmlformats.org/officeDocument/2006/relationships/slide" Target="/ppt/slides/slide1.xml" Id="Rb41f584479d44251" /><Relationship Type="http://schemas.openxmlformats.org/officeDocument/2006/relationships/slide" Target="/ppt/slides/slide2.xml" Id="R0bf630632b2b43a6" /><Relationship Type="http://schemas.openxmlformats.org/officeDocument/2006/relationships/slide" Target="/ppt/slides/slide3.xml" Id="R2cee88c8de934da7" /><Relationship Type="http://schemas.openxmlformats.org/officeDocument/2006/relationships/slide" Target="/ppt/slides/slide4.xml" Id="R205db20c949b453a" /><Relationship Type="http://schemas.openxmlformats.org/officeDocument/2006/relationships/slide" Target="/ppt/slides/slide5.xml" Id="Rc9566212b3e14c29" /><Relationship Type="http://schemas.openxmlformats.org/officeDocument/2006/relationships/slide" Target="/ppt/slides/slide6.xml" Id="Ra3beb5ad620b4496" /><Relationship Type="http://schemas.openxmlformats.org/officeDocument/2006/relationships/slide" Target="/ppt/slides/slide7.xml" Id="Re27d1814c349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0e1835a34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805682d754c75" /><Relationship Type="http://schemas.openxmlformats.org/officeDocument/2006/relationships/theme" Target="/ppt/slideMasters/theme/theme1.xml" Id="R95d16cc70b58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805682d75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518103725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a49fc94d0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bccaec791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b006cde5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383cc5027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61df01fea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292ebfc40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FREDHEIM DEKKSENTER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DEKKSENTER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DEKKSENTER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DEKKSENTER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DEKKSENTER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DEKKSENTER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4 600 734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−1 297 535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956 268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DEKKSENTER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FREDHEIM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DEKKSENTER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Hensmoveien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930 953 946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DEKKSENTER AS</a:t>
            </a:r>
          </a:p>
        </p:txBody>
      </p:sp>
    </p:spTree>
  </p:cSld>
  <p:clrMapOvr>
    <a:masterClrMapping xmlns:a="http://schemas.openxmlformats.org/drawingml/2006/main"/>
  </p:clrMapOvr>
</p:sld>
</file>