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72e8b29dbe45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1844c17d3e42aa"/>
  </p:sldMasterIdLst>
  <p:sldIdLst>
    <p:sldId xmlns:r="http://schemas.openxmlformats.org/officeDocument/2006/relationships" id="256" r:id="R1ad2a18ee5634058"/>
    <p:sldId xmlns:r="http://schemas.openxmlformats.org/officeDocument/2006/relationships" id="257" r:id="R1f87996f1cf94dcd"/>
    <p:sldId xmlns:r="http://schemas.openxmlformats.org/officeDocument/2006/relationships" id="258" r:id="R9bf795fe4ff94a33"/>
    <p:sldId xmlns:r="http://schemas.openxmlformats.org/officeDocument/2006/relationships" id="259" r:id="Rb7ce42ab9abd45f3"/>
    <p:sldId xmlns:r="http://schemas.openxmlformats.org/officeDocument/2006/relationships" id="260" r:id="R8cd84306e25649c9"/>
    <p:sldId xmlns:r="http://schemas.openxmlformats.org/officeDocument/2006/relationships" id="261" r:id="Rdccb30eeb570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844c17d3e42aa" /><Relationship Type="http://schemas.openxmlformats.org/officeDocument/2006/relationships/slide" Target="/ppt/slides/slide1.xml" Id="R1ad2a18ee5634058" /><Relationship Type="http://schemas.openxmlformats.org/officeDocument/2006/relationships/slide" Target="/ppt/slides/slide2.xml" Id="R1f87996f1cf94dcd" /><Relationship Type="http://schemas.openxmlformats.org/officeDocument/2006/relationships/slide" Target="/ppt/slides/slide3.xml" Id="R9bf795fe4ff94a33" /><Relationship Type="http://schemas.openxmlformats.org/officeDocument/2006/relationships/slide" Target="/ppt/slides/slide4.xml" Id="Rb7ce42ab9abd45f3" /><Relationship Type="http://schemas.openxmlformats.org/officeDocument/2006/relationships/slide" Target="/ppt/slides/slide5.xml" Id="R8cd84306e25649c9" /><Relationship Type="http://schemas.openxmlformats.org/officeDocument/2006/relationships/slide" Target="/ppt/slides/slide6.xml" Id="Rdccb30eeb570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e3a208d66e42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689e04c4747aa" /><Relationship Type="http://schemas.openxmlformats.org/officeDocument/2006/relationships/theme" Target="/ppt/slideMasters/theme/theme1.xml" Id="R0eff140de9ec45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689e04c47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fd3cc9346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2d7afdb1f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18013ecd74f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108c27a7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711c318db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da129f4fd46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STILLAS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26 801 398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24 240 946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930 964 581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STILLAS AS</a:t>
            </a:r>
          </a:p>
        </p:txBody>
      </p:sp>
    </p:spTree>
  </p:cSld>
  <p:clrMapOvr>
    <a:masterClrMapping xmlns:a="http://schemas.openxmlformats.org/drawingml/2006/main"/>
  </p:clrMapOvr>
</p:sld>
</file>