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6173c136045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7ff79c6de4d32"/>
  </p:sldMasterIdLst>
  <p:sldIdLst>
    <p:sldId xmlns:r="http://schemas.openxmlformats.org/officeDocument/2006/relationships" id="256" r:id="R8f7a28fb2e7b454c"/>
    <p:sldId xmlns:r="http://schemas.openxmlformats.org/officeDocument/2006/relationships" id="257" r:id="R3824fc0824314a62"/>
    <p:sldId xmlns:r="http://schemas.openxmlformats.org/officeDocument/2006/relationships" id="258" r:id="Rff0648db95554376"/>
    <p:sldId xmlns:r="http://schemas.openxmlformats.org/officeDocument/2006/relationships" id="259" r:id="R7772c1faafcf4b95"/>
    <p:sldId xmlns:r="http://schemas.openxmlformats.org/officeDocument/2006/relationships" id="260" r:id="R640a4a2563734b73"/>
    <p:sldId xmlns:r="http://schemas.openxmlformats.org/officeDocument/2006/relationships" id="261" r:id="R627b9bf131a94592"/>
    <p:sldId xmlns:r="http://schemas.openxmlformats.org/officeDocument/2006/relationships" id="262" r:id="R9bd2441c4efe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7ff79c6de4d32" /><Relationship Type="http://schemas.openxmlformats.org/officeDocument/2006/relationships/slide" Target="/ppt/slides/slide1.xml" Id="R8f7a28fb2e7b454c" /><Relationship Type="http://schemas.openxmlformats.org/officeDocument/2006/relationships/slide" Target="/ppt/slides/slide2.xml" Id="R3824fc0824314a62" /><Relationship Type="http://schemas.openxmlformats.org/officeDocument/2006/relationships/slide" Target="/ppt/slides/slide3.xml" Id="Rff0648db95554376" /><Relationship Type="http://schemas.openxmlformats.org/officeDocument/2006/relationships/slide" Target="/ppt/slides/slide4.xml" Id="R7772c1faafcf4b95" /><Relationship Type="http://schemas.openxmlformats.org/officeDocument/2006/relationships/slide" Target="/ppt/slides/slide5.xml" Id="R640a4a2563734b73" /><Relationship Type="http://schemas.openxmlformats.org/officeDocument/2006/relationships/slide" Target="/ppt/slides/slide6.xml" Id="R627b9bf131a94592" /><Relationship Type="http://schemas.openxmlformats.org/officeDocument/2006/relationships/slide" Target="/ppt/slides/slide7.xml" Id="R9bd2441c4efe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0e0356451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3cba868b54e38" /><Relationship Type="http://schemas.openxmlformats.org/officeDocument/2006/relationships/theme" Target="/ppt/slideMasters/theme/theme1.xml" Id="R969774b168db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3cba868b5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aa7493c2b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e99c95707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a37801bab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864929465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aa2d890a3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e1aa5216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b58421b75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 NEDRE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NEDRE HOLDING AS ble etablert [år] og holder til i Ridabu.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1 163 459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ELIANNE LØKEN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TORE SKYBERG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435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2322 Ridabu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 NEDRE HOLDING AS</a:t>
            </a:r>
          </a:p>
        </p:txBody>
      </p:sp>
    </p:spTree>
  </p:cSld>
  <p:clrMapOvr>
    <a:masterClrMapping xmlns:a="http://schemas.openxmlformats.org/drawingml/2006/main"/>
  </p:clrMapOvr>
</p:sld>
</file>