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7ac113055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abecf3f2b4bee"/>
  </p:sldMasterIdLst>
  <p:sldIdLst>
    <p:sldId xmlns:r="http://schemas.openxmlformats.org/officeDocument/2006/relationships" id="256" r:id="Rf3427f402e42445f"/>
    <p:sldId xmlns:r="http://schemas.openxmlformats.org/officeDocument/2006/relationships" id="257" r:id="R63bbc091e55440ee"/>
    <p:sldId xmlns:r="http://schemas.openxmlformats.org/officeDocument/2006/relationships" id="258" r:id="Rb89092d80fae4089"/>
    <p:sldId xmlns:r="http://schemas.openxmlformats.org/officeDocument/2006/relationships" id="259" r:id="R613f91e285c2477b"/>
    <p:sldId xmlns:r="http://schemas.openxmlformats.org/officeDocument/2006/relationships" id="260" r:id="Re434edc347d140f5"/>
    <p:sldId xmlns:r="http://schemas.openxmlformats.org/officeDocument/2006/relationships" id="261" r:id="R8e9f80be362d478a"/>
    <p:sldId xmlns:r="http://schemas.openxmlformats.org/officeDocument/2006/relationships" id="262" r:id="Ra063b2670d3d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abecf3f2b4bee" /><Relationship Type="http://schemas.openxmlformats.org/officeDocument/2006/relationships/slide" Target="/ppt/slides/slide1.xml" Id="Rf3427f402e42445f" /><Relationship Type="http://schemas.openxmlformats.org/officeDocument/2006/relationships/slide" Target="/ppt/slides/slide2.xml" Id="R63bbc091e55440ee" /><Relationship Type="http://schemas.openxmlformats.org/officeDocument/2006/relationships/slide" Target="/ppt/slides/slide3.xml" Id="Rb89092d80fae4089" /><Relationship Type="http://schemas.openxmlformats.org/officeDocument/2006/relationships/slide" Target="/ppt/slides/slide4.xml" Id="R613f91e285c2477b" /><Relationship Type="http://schemas.openxmlformats.org/officeDocument/2006/relationships/slide" Target="/ppt/slides/slide5.xml" Id="Re434edc347d140f5" /><Relationship Type="http://schemas.openxmlformats.org/officeDocument/2006/relationships/slide" Target="/ppt/slides/slide6.xml" Id="R8e9f80be362d478a" /><Relationship Type="http://schemas.openxmlformats.org/officeDocument/2006/relationships/slide" Target="/ppt/slides/slide7.xml" Id="Ra063b2670d3d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f8159bd6e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30176e7a48e6" /><Relationship Type="http://schemas.openxmlformats.org/officeDocument/2006/relationships/theme" Target="/ppt/slideMasters/theme/theme1.xml" Id="Rd4738643e67a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330176e7a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98c3a543d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47162eae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e3463647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efec8d7e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fac348e5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ded306fe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5f95e575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PROFF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PROFF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RUTA PAJIAUJE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411A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930 973 289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