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fff442fd804c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296bb597894281"/>
  </p:sldMasterIdLst>
  <p:sldIdLst>
    <p:sldId xmlns:r="http://schemas.openxmlformats.org/officeDocument/2006/relationships" id="256" r:id="Rbf7ed32703304c2f"/>
    <p:sldId xmlns:r="http://schemas.openxmlformats.org/officeDocument/2006/relationships" id="257" r:id="R1dd2ec2e87b044c2"/>
    <p:sldId xmlns:r="http://schemas.openxmlformats.org/officeDocument/2006/relationships" id="258" r:id="R38528581671d43e2"/>
    <p:sldId xmlns:r="http://schemas.openxmlformats.org/officeDocument/2006/relationships" id="259" r:id="R853e572aea084cd3"/>
    <p:sldId xmlns:r="http://schemas.openxmlformats.org/officeDocument/2006/relationships" id="260" r:id="R333497f2fa0f4f2f"/>
    <p:sldId xmlns:r="http://schemas.openxmlformats.org/officeDocument/2006/relationships" id="261" r:id="Rd20917d0f8aa480f"/>
    <p:sldId xmlns:r="http://schemas.openxmlformats.org/officeDocument/2006/relationships" id="262" r:id="R8edd2fde6b664d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296bb597894281" /><Relationship Type="http://schemas.openxmlformats.org/officeDocument/2006/relationships/slide" Target="/ppt/slides/slide1.xml" Id="Rbf7ed32703304c2f" /><Relationship Type="http://schemas.openxmlformats.org/officeDocument/2006/relationships/slide" Target="/ppt/slides/slide2.xml" Id="R1dd2ec2e87b044c2" /><Relationship Type="http://schemas.openxmlformats.org/officeDocument/2006/relationships/slide" Target="/ppt/slides/slide3.xml" Id="R38528581671d43e2" /><Relationship Type="http://schemas.openxmlformats.org/officeDocument/2006/relationships/slide" Target="/ppt/slides/slide4.xml" Id="R853e572aea084cd3" /><Relationship Type="http://schemas.openxmlformats.org/officeDocument/2006/relationships/slide" Target="/ppt/slides/slide5.xml" Id="R333497f2fa0f4f2f" /><Relationship Type="http://schemas.openxmlformats.org/officeDocument/2006/relationships/slide" Target="/ppt/slides/slide6.xml" Id="Rd20917d0f8aa480f" /><Relationship Type="http://schemas.openxmlformats.org/officeDocument/2006/relationships/slide" Target="/ppt/slides/slide7.xml" Id="R8edd2fde6b664d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fa24d5030a48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30dbb82804d24" /><Relationship Type="http://schemas.openxmlformats.org/officeDocument/2006/relationships/theme" Target="/ppt/slideMasters/theme/theme1.xml" Id="R228150b24b4343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330dbb82804d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47e2eff8545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568c54e6e40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c5fca037e4a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753defbd349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46594eba744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c213a56a446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c6a77a80642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VAAKA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VAAKA HOLDING AS ble etablert [år] og holder til i Straumsjøen.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164 368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175 137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130 816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9 708 034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13 381 806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TORBEN TORBJØRNSEN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8475 Straumsjøen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930 973 769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VAAKA HOLDING AS</a:t>
            </a:r>
          </a:p>
        </p:txBody>
      </p:sp>
    </p:spTree>
  </p:cSld>
  <p:clrMapOvr>
    <a:masterClrMapping xmlns:a="http://schemas.openxmlformats.org/drawingml/2006/main"/>
  </p:clrMapOvr>
</p:sld>
</file>