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844d232d7445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2416c0f6654036"/>
  </p:sldMasterIdLst>
  <p:sldIdLst>
    <p:sldId xmlns:r="http://schemas.openxmlformats.org/officeDocument/2006/relationships" id="256" r:id="R9788b5770a3f4a27"/>
    <p:sldId xmlns:r="http://schemas.openxmlformats.org/officeDocument/2006/relationships" id="257" r:id="Re44d99b79e76401b"/>
    <p:sldId xmlns:r="http://schemas.openxmlformats.org/officeDocument/2006/relationships" id="258" r:id="Rf00d45f345ab4020"/>
    <p:sldId xmlns:r="http://schemas.openxmlformats.org/officeDocument/2006/relationships" id="259" r:id="R3dcad8d8a38b4ea7"/>
    <p:sldId xmlns:r="http://schemas.openxmlformats.org/officeDocument/2006/relationships" id="260" r:id="Re8c84a28a4e541ef"/>
    <p:sldId xmlns:r="http://schemas.openxmlformats.org/officeDocument/2006/relationships" id="261" r:id="R67a354a9e30448e4"/>
    <p:sldId xmlns:r="http://schemas.openxmlformats.org/officeDocument/2006/relationships" id="262" r:id="Rf8693dee323345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2416c0f6654036" /><Relationship Type="http://schemas.openxmlformats.org/officeDocument/2006/relationships/slide" Target="/ppt/slides/slide1.xml" Id="R9788b5770a3f4a27" /><Relationship Type="http://schemas.openxmlformats.org/officeDocument/2006/relationships/slide" Target="/ppt/slides/slide2.xml" Id="Re44d99b79e76401b" /><Relationship Type="http://schemas.openxmlformats.org/officeDocument/2006/relationships/slide" Target="/ppt/slides/slide3.xml" Id="Rf00d45f345ab4020" /><Relationship Type="http://schemas.openxmlformats.org/officeDocument/2006/relationships/slide" Target="/ppt/slides/slide4.xml" Id="R3dcad8d8a38b4ea7" /><Relationship Type="http://schemas.openxmlformats.org/officeDocument/2006/relationships/slide" Target="/ppt/slides/slide5.xml" Id="Re8c84a28a4e541ef" /><Relationship Type="http://schemas.openxmlformats.org/officeDocument/2006/relationships/slide" Target="/ppt/slides/slide6.xml" Id="R67a354a9e30448e4" /><Relationship Type="http://schemas.openxmlformats.org/officeDocument/2006/relationships/slide" Target="/ppt/slides/slide7.xml" Id="Rf8693dee323345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05021493ad4a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c1d4bc7744125" /><Relationship Type="http://schemas.openxmlformats.org/officeDocument/2006/relationships/theme" Target="/ppt/slideMasters/theme/theme1.xml" Id="Re883b69bffc245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bc1d4bc77441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24e7217014c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ab862975140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d1b5e79834a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a62d5d91340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4608215dd4c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a96cb557f4d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56d2739904f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KASSIOPEIA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KASSIOPEIA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368 916 665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368 334 502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369 149 940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407 122 819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767 122 819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TAURUS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CETUS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POLLUX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CETUS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930 994 278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