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f21e38e92f4b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4fd04e94104872"/>
  </p:sldMasterIdLst>
  <p:sldIdLst>
    <p:sldId xmlns:r="http://schemas.openxmlformats.org/officeDocument/2006/relationships" id="256" r:id="Rbbfbaddd86524c26"/>
    <p:sldId xmlns:r="http://schemas.openxmlformats.org/officeDocument/2006/relationships" id="257" r:id="R6fdc86b1148d4688"/>
    <p:sldId xmlns:r="http://schemas.openxmlformats.org/officeDocument/2006/relationships" id="258" r:id="R8066948d1bcd472d"/>
    <p:sldId xmlns:r="http://schemas.openxmlformats.org/officeDocument/2006/relationships" id="259" r:id="R8e556b1d9b5f4352"/>
    <p:sldId xmlns:r="http://schemas.openxmlformats.org/officeDocument/2006/relationships" id="260" r:id="R7ad1829e400240a8"/>
    <p:sldId xmlns:r="http://schemas.openxmlformats.org/officeDocument/2006/relationships" id="261" r:id="Rf5b1253316f045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4fd04e94104872" /><Relationship Type="http://schemas.openxmlformats.org/officeDocument/2006/relationships/slide" Target="/ppt/slides/slide1.xml" Id="Rbbfbaddd86524c26" /><Relationship Type="http://schemas.openxmlformats.org/officeDocument/2006/relationships/slide" Target="/ppt/slides/slide2.xml" Id="R6fdc86b1148d4688" /><Relationship Type="http://schemas.openxmlformats.org/officeDocument/2006/relationships/slide" Target="/ppt/slides/slide3.xml" Id="R8066948d1bcd472d" /><Relationship Type="http://schemas.openxmlformats.org/officeDocument/2006/relationships/slide" Target="/ppt/slides/slide4.xml" Id="R8e556b1d9b5f4352" /><Relationship Type="http://schemas.openxmlformats.org/officeDocument/2006/relationships/slide" Target="/ppt/slides/slide5.xml" Id="R7ad1829e400240a8" /><Relationship Type="http://schemas.openxmlformats.org/officeDocument/2006/relationships/slide" Target="/ppt/slides/slide6.xml" Id="Rf5b1253316f045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34e660c8f24f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3e5d90a084d84" /><Relationship Type="http://schemas.openxmlformats.org/officeDocument/2006/relationships/theme" Target="/ppt/slideMasters/theme/theme1.xml" Id="Rb03091ca98124b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e3e5d90a084d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eb70b19cb40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63e1408b845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494b7e7034a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96b483a2c4f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9b18358f043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c9b228b0c4a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HAREID RØR &amp; INTERIØR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RØR &amp;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HAREID RØR &amp; INTERIØR AS ble etablert [år] og holder til i Hareid.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RØR &amp;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RØR &amp;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RØR &amp;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17 016 248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468 765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484 627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8 016 222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11 951 592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RØR &amp;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6060 Hareid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930 997 811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RØR &amp; INTERIØR AS</a:t>
            </a:r>
          </a:p>
        </p:txBody>
      </p:sp>
    </p:spTree>
  </p:cSld>
  <p:clrMapOvr>
    <a:masterClrMapping xmlns:a="http://schemas.openxmlformats.org/drawingml/2006/main"/>
  </p:clrMapOvr>
</p:sld>
</file>