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ba16c83ca740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931c90891343be"/>
  </p:sldMasterIdLst>
  <p:sldIdLst>
    <p:sldId xmlns:r="http://schemas.openxmlformats.org/officeDocument/2006/relationships" id="256" r:id="Rd875ece1fda249a9"/>
    <p:sldId xmlns:r="http://schemas.openxmlformats.org/officeDocument/2006/relationships" id="257" r:id="Rf9a8c5f4be0c4b63"/>
    <p:sldId xmlns:r="http://schemas.openxmlformats.org/officeDocument/2006/relationships" id="258" r:id="R344c46bd8db64c28"/>
    <p:sldId xmlns:r="http://schemas.openxmlformats.org/officeDocument/2006/relationships" id="259" r:id="R1161c5bac97d4852"/>
    <p:sldId xmlns:r="http://schemas.openxmlformats.org/officeDocument/2006/relationships" id="260" r:id="R38bb2dd6f6144a54"/>
    <p:sldId xmlns:r="http://schemas.openxmlformats.org/officeDocument/2006/relationships" id="261" r:id="R35f765e3e2f6455e"/>
    <p:sldId xmlns:r="http://schemas.openxmlformats.org/officeDocument/2006/relationships" id="262" r:id="Ree3832061dca47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931c90891343be" /><Relationship Type="http://schemas.openxmlformats.org/officeDocument/2006/relationships/slide" Target="/ppt/slides/slide1.xml" Id="Rd875ece1fda249a9" /><Relationship Type="http://schemas.openxmlformats.org/officeDocument/2006/relationships/slide" Target="/ppt/slides/slide2.xml" Id="Rf9a8c5f4be0c4b63" /><Relationship Type="http://schemas.openxmlformats.org/officeDocument/2006/relationships/slide" Target="/ppt/slides/slide3.xml" Id="R344c46bd8db64c28" /><Relationship Type="http://schemas.openxmlformats.org/officeDocument/2006/relationships/slide" Target="/ppt/slides/slide4.xml" Id="R1161c5bac97d4852" /><Relationship Type="http://schemas.openxmlformats.org/officeDocument/2006/relationships/slide" Target="/ppt/slides/slide5.xml" Id="R38bb2dd6f6144a54" /><Relationship Type="http://schemas.openxmlformats.org/officeDocument/2006/relationships/slide" Target="/ppt/slides/slide6.xml" Id="R35f765e3e2f6455e" /><Relationship Type="http://schemas.openxmlformats.org/officeDocument/2006/relationships/slide" Target="/ppt/slides/slide7.xml" Id="Ree3832061dca47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e71e9bb1e14b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dc3e12f6b417a" /><Relationship Type="http://schemas.openxmlformats.org/officeDocument/2006/relationships/theme" Target="/ppt/slideMasters/theme/theme1.xml" Id="R6c298427278048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0dc3e12f6b41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6d28eb8e340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4ac388ff247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ab59a7e7c40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b37be03834f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1b10ce8194b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2fa0223064c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fa3014c224f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E GREVE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E GREVE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E GREVE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E GREVE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E GREVE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E GREVE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19 952 708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19 990 321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E GREVE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GREVE  –  30,4 %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JANSØNN GREVE  –  21,5 %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POSITANO AS  –  21,5 %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GREVE  –  21,5 %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GREVE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E GREVE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30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931 001 612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E GREVE AS</a:t>
            </a:r>
          </a:p>
        </p:txBody>
      </p:sp>
    </p:spTree>
  </p:cSld>
  <p:clrMapOvr>
    <a:masterClrMapping xmlns:a="http://schemas.openxmlformats.org/drawingml/2006/main"/>
  </p:clrMapOvr>
</p:sld>
</file>