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c898ddd76e42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ca009222634c2d"/>
  </p:sldMasterIdLst>
  <p:sldIdLst>
    <p:sldId xmlns:r="http://schemas.openxmlformats.org/officeDocument/2006/relationships" id="256" r:id="Rcebaa92fc2914820"/>
    <p:sldId xmlns:r="http://schemas.openxmlformats.org/officeDocument/2006/relationships" id="257" r:id="Rdde98941755942da"/>
    <p:sldId xmlns:r="http://schemas.openxmlformats.org/officeDocument/2006/relationships" id="258" r:id="R774feb928b264893"/>
    <p:sldId xmlns:r="http://schemas.openxmlformats.org/officeDocument/2006/relationships" id="259" r:id="R83ec9c42b20143f8"/>
    <p:sldId xmlns:r="http://schemas.openxmlformats.org/officeDocument/2006/relationships" id="260" r:id="R1e56917f372047a3"/>
    <p:sldId xmlns:r="http://schemas.openxmlformats.org/officeDocument/2006/relationships" id="261" r:id="R70b377af6bcf43a2"/>
    <p:sldId xmlns:r="http://schemas.openxmlformats.org/officeDocument/2006/relationships" id="262" r:id="R1c13b7c3fe2947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ca009222634c2d" /><Relationship Type="http://schemas.openxmlformats.org/officeDocument/2006/relationships/slide" Target="/ppt/slides/slide1.xml" Id="Rcebaa92fc2914820" /><Relationship Type="http://schemas.openxmlformats.org/officeDocument/2006/relationships/slide" Target="/ppt/slides/slide2.xml" Id="Rdde98941755942da" /><Relationship Type="http://schemas.openxmlformats.org/officeDocument/2006/relationships/slide" Target="/ppt/slides/slide3.xml" Id="R774feb928b264893" /><Relationship Type="http://schemas.openxmlformats.org/officeDocument/2006/relationships/slide" Target="/ppt/slides/slide4.xml" Id="R83ec9c42b20143f8" /><Relationship Type="http://schemas.openxmlformats.org/officeDocument/2006/relationships/slide" Target="/ppt/slides/slide5.xml" Id="R1e56917f372047a3" /><Relationship Type="http://schemas.openxmlformats.org/officeDocument/2006/relationships/slide" Target="/ppt/slides/slide6.xml" Id="R70b377af6bcf43a2" /><Relationship Type="http://schemas.openxmlformats.org/officeDocument/2006/relationships/slide" Target="/ppt/slides/slide7.xml" Id="R1c13b7c3fe2947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dfb8a8e20a4f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4b94a950545e0" /><Relationship Type="http://schemas.openxmlformats.org/officeDocument/2006/relationships/theme" Target="/ppt/slideMasters/theme/theme1.xml" Id="R12b9b54981664f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24b94a950545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b79be391845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6dec70b204e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34b05738f41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f8f28fee948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40ea9d8ec4e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22e1cfeab4f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2f3ce41ca4c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POLLUX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POLLUX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POLLUX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POLLUX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POLLUX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POLLUX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77 817 501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75 247 233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76 781 346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307 186 551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307 526 808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POLLUX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SKIPSREDER TOM WILHELMSENS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SKIPSREDER TOM WILHELMSENS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CETUS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TAURUS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POLLUX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931 002 406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POLLUX</a:t>
            </a:r>
          </a:p>
        </p:txBody>
      </p:sp>
    </p:spTree>
  </p:cSld>
  <p:clrMapOvr>
    <a:masterClrMapping xmlns:a="http://schemas.openxmlformats.org/drawingml/2006/main"/>
  </p:clrMapOvr>
</p:sld>
</file>