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7d96fdcf5946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96c37818c64211"/>
  </p:sldMasterIdLst>
  <p:sldIdLst>
    <p:sldId xmlns:r="http://schemas.openxmlformats.org/officeDocument/2006/relationships" id="256" r:id="R641b86ea52134de8"/>
    <p:sldId xmlns:r="http://schemas.openxmlformats.org/officeDocument/2006/relationships" id="257" r:id="R35d8daa7aea040ba"/>
    <p:sldId xmlns:r="http://schemas.openxmlformats.org/officeDocument/2006/relationships" id="258" r:id="R3a2a31b41e9e4942"/>
    <p:sldId xmlns:r="http://schemas.openxmlformats.org/officeDocument/2006/relationships" id="259" r:id="Re56a48c1435f4e96"/>
    <p:sldId xmlns:r="http://schemas.openxmlformats.org/officeDocument/2006/relationships" id="260" r:id="Rd778f11edf0145f4"/>
    <p:sldId xmlns:r="http://schemas.openxmlformats.org/officeDocument/2006/relationships" id="261" r:id="R55aba219963747b0"/>
    <p:sldId xmlns:r="http://schemas.openxmlformats.org/officeDocument/2006/relationships" id="262" r:id="R175625a1605b46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6c37818c64211" /><Relationship Type="http://schemas.openxmlformats.org/officeDocument/2006/relationships/slide" Target="/ppt/slides/slide1.xml" Id="R641b86ea52134de8" /><Relationship Type="http://schemas.openxmlformats.org/officeDocument/2006/relationships/slide" Target="/ppt/slides/slide2.xml" Id="R35d8daa7aea040ba" /><Relationship Type="http://schemas.openxmlformats.org/officeDocument/2006/relationships/slide" Target="/ppt/slides/slide3.xml" Id="R3a2a31b41e9e4942" /><Relationship Type="http://schemas.openxmlformats.org/officeDocument/2006/relationships/slide" Target="/ppt/slides/slide4.xml" Id="Re56a48c1435f4e96" /><Relationship Type="http://schemas.openxmlformats.org/officeDocument/2006/relationships/slide" Target="/ppt/slides/slide5.xml" Id="Rd778f11edf0145f4" /><Relationship Type="http://schemas.openxmlformats.org/officeDocument/2006/relationships/slide" Target="/ppt/slides/slide6.xml" Id="R55aba219963747b0" /><Relationship Type="http://schemas.openxmlformats.org/officeDocument/2006/relationships/slide" Target="/ppt/slides/slide7.xml" Id="R175625a1605b46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1e305fc0249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50c74d4094fe8" /><Relationship Type="http://schemas.openxmlformats.org/officeDocument/2006/relationships/theme" Target="/ppt/slideMasters/theme/theme1.xml" Id="R82afc9f1f89a42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950c74d4094f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908eb54c44f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5ca98e85540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c793c68014b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5b955153247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bae9cc97f40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7b4a907454b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01941ee0543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INVESTMENT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1 388 279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1 231 872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6 551 686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6 918 428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KNUT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09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knut.stein@yahoo.no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931 006 126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