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0a58576f8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5114c74444a81"/>
  </p:sldMasterIdLst>
  <p:sldIdLst>
    <p:sldId xmlns:r="http://schemas.openxmlformats.org/officeDocument/2006/relationships" id="256" r:id="Rb7a91bea580d4cb5"/>
    <p:sldId xmlns:r="http://schemas.openxmlformats.org/officeDocument/2006/relationships" id="257" r:id="Rb95546d280a14036"/>
    <p:sldId xmlns:r="http://schemas.openxmlformats.org/officeDocument/2006/relationships" id="258" r:id="R1cb5135a9da142b0"/>
    <p:sldId xmlns:r="http://schemas.openxmlformats.org/officeDocument/2006/relationships" id="259" r:id="R20ba877c4ef84f7b"/>
    <p:sldId xmlns:r="http://schemas.openxmlformats.org/officeDocument/2006/relationships" id="260" r:id="R0941b8408083432a"/>
    <p:sldId xmlns:r="http://schemas.openxmlformats.org/officeDocument/2006/relationships" id="261" r:id="Rc7232bb92dd7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5114c74444a81" /><Relationship Type="http://schemas.openxmlformats.org/officeDocument/2006/relationships/slide" Target="/ppt/slides/slide1.xml" Id="Rb7a91bea580d4cb5" /><Relationship Type="http://schemas.openxmlformats.org/officeDocument/2006/relationships/slide" Target="/ppt/slides/slide2.xml" Id="Rb95546d280a14036" /><Relationship Type="http://schemas.openxmlformats.org/officeDocument/2006/relationships/slide" Target="/ppt/slides/slide3.xml" Id="R1cb5135a9da142b0" /><Relationship Type="http://schemas.openxmlformats.org/officeDocument/2006/relationships/slide" Target="/ppt/slides/slide4.xml" Id="R20ba877c4ef84f7b" /><Relationship Type="http://schemas.openxmlformats.org/officeDocument/2006/relationships/slide" Target="/ppt/slides/slide5.xml" Id="R0941b8408083432a" /><Relationship Type="http://schemas.openxmlformats.org/officeDocument/2006/relationships/slide" Target="/ppt/slides/slide6.xml" Id="Rc7232bb92dd7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10c524933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9d9887ded4a41" /><Relationship Type="http://schemas.openxmlformats.org/officeDocument/2006/relationships/theme" Target="/ppt/slideMasters/theme/theme1.xml" Id="R2489e640d3b2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9d9887ded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fb860799c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0d7d7f04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1731fe90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61c8c26a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19b66a2a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809f1ea6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FRICH'S HOTEL ÅNDALSNES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