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fa10a329b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6d079100f446d"/>
  </p:sldMasterIdLst>
  <p:sldIdLst>
    <p:sldId xmlns:r="http://schemas.openxmlformats.org/officeDocument/2006/relationships" id="256" r:id="R595023567f3b4c29"/>
    <p:sldId xmlns:r="http://schemas.openxmlformats.org/officeDocument/2006/relationships" id="257" r:id="Re7e7a07d9646472d"/>
    <p:sldId xmlns:r="http://schemas.openxmlformats.org/officeDocument/2006/relationships" id="258" r:id="R9d4a7c54e5324ec7"/>
    <p:sldId xmlns:r="http://schemas.openxmlformats.org/officeDocument/2006/relationships" id="259" r:id="Rfb811d8985204b40"/>
    <p:sldId xmlns:r="http://schemas.openxmlformats.org/officeDocument/2006/relationships" id="260" r:id="R1fcff378a06a4934"/>
    <p:sldId xmlns:r="http://schemas.openxmlformats.org/officeDocument/2006/relationships" id="261" r:id="R0248d99acb43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6d079100f446d" /><Relationship Type="http://schemas.openxmlformats.org/officeDocument/2006/relationships/slide" Target="/ppt/slides/slide1.xml" Id="R595023567f3b4c29" /><Relationship Type="http://schemas.openxmlformats.org/officeDocument/2006/relationships/slide" Target="/ppt/slides/slide2.xml" Id="Re7e7a07d9646472d" /><Relationship Type="http://schemas.openxmlformats.org/officeDocument/2006/relationships/slide" Target="/ppt/slides/slide3.xml" Id="R9d4a7c54e5324ec7" /><Relationship Type="http://schemas.openxmlformats.org/officeDocument/2006/relationships/slide" Target="/ppt/slides/slide4.xml" Id="Rfb811d8985204b40" /><Relationship Type="http://schemas.openxmlformats.org/officeDocument/2006/relationships/slide" Target="/ppt/slides/slide5.xml" Id="R1fcff378a06a4934" /><Relationship Type="http://schemas.openxmlformats.org/officeDocument/2006/relationships/slide" Target="/ppt/slides/slide6.xml" Id="R0248d99acb43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d2d951207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faf608ff64838" /><Relationship Type="http://schemas.openxmlformats.org/officeDocument/2006/relationships/theme" Target="/ppt/slideMasters/theme/theme1.xml" Id="Rb3e6ee1471c0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faf608ff6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77b0da1d7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796a8a382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b14a271da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fcc2f8b9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8738307f6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40c1162db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VETHE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VETHE MASKIN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61 454 750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4 897 164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22 756 160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VETHE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931 017 624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VETHE MASKIN AS</a:t>
            </a:r>
          </a:p>
        </p:txBody>
      </p:sp>
    </p:spTree>
  </p:cSld>
  <p:clrMapOvr>
    <a:masterClrMapping xmlns:a="http://schemas.openxmlformats.org/drawingml/2006/main"/>
  </p:clrMapOvr>
</p:sld>
</file>