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8bbbab1c7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923ab49484990"/>
  </p:sldMasterIdLst>
  <p:sldIdLst>
    <p:sldId xmlns:r="http://schemas.openxmlformats.org/officeDocument/2006/relationships" id="256" r:id="Ra64455144dbc4583"/>
    <p:sldId xmlns:r="http://schemas.openxmlformats.org/officeDocument/2006/relationships" id="257" r:id="Ref6fcf1e646143bd"/>
    <p:sldId xmlns:r="http://schemas.openxmlformats.org/officeDocument/2006/relationships" id="258" r:id="Rd0e36dcfc0cb4cf7"/>
    <p:sldId xmlns:r="http://schemas.openxmlformats.org/officeDocument/2006/relationships" id="259" r:id="R45979a818bf2493b"/>
    <p:sldId xmlns:r="http://schemas.openxmlformats.org/officeDocument/2006/relationships" id="260" r:id="R0edf639d8b04495b"/>
    <p:sldId xmlns:r="http://schemas.openxmlformats.org/officeDocument/2006/relationships" id="261" r:id="Rcf1bf81281a4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923ab49484990" /><Relationship Type="http://schemas.openxmlformats.org/officeDocument/2006/relationships/slide" Target="/ppt/slides/slide1.xml" Id="Ra64455144dbc4583" /><Relationship Type="http://schemas.openxmlformats.org/officeDocument/2006/relationships/slide" Target="/ppt/slides/slide2.xml" Id="Ref6fcf1e646143bd" /><Relationship Type="http://schemas.openxmlformats.org/officeDocument/2006/relationships/slide" Target="/ppt/slides/slide3.xml" Id="Rd0e36dcfc0cb4cf7" /><Relationship Type="http://schemas.openxmlformats.org/officeDocument/2006/relationships/slide" Target="/ppt/slides/slide4.xml" Id="R45979a818bf2493b" /><Relationship Type="http://schemas.openxmlformats.org/officeDocument/2006/relationships/slide" Target="/ppt/slides/slide5.xml" Id="R0edf639d8b04495b" /><Relationship Type="http://schemas.openxmlformats.org/officeDocument/2006/relationships/slide" Target="/ppt/slides/slide6.xml" Id="Rcf1bf81281a4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4783ea963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adefe798457f" /><Relationship Type="http://schemas.openxmlformats.org/officeDocument/2006/relationships/theme" Target="/ppt/slideMasters/theme/theme1.xml" Id="Rfb84d4a74140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4adefe798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dc09b7395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b26038b5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4b0311831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89be3a703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90e0ef5fe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fa85ff31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Grønvold, Spikdalsvegen 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