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a2dd379f844e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a971d4f22b4846"/>
  </p:sldMasterIdLst>
  <p:sldIdLst>
    <p:sldId xmlns:r="http://schemas.openxmlformats.org/officeDocument/2006/relationships" id="256" r:id="R2164d598a91b4dae"/>
    <p:sldId xmlns:r="http://schemas.openxmlformats.org/officeDocument/2006/relationships" id="257" r:id="R0057009e73cb4ea3"/>
    <p:sldId xmlns:r="http://schemas.openxmlformats.org/officeDocument/2006/relationships" id="258" r:id="R5abb241b0a8d45ce"/>
    <p:sldId xmlns:r="http://schemas.openxmlformats.org/officeDocument/2006/relationships" id="259" r:id="R70c2fdd9fbdc4076"/>
    <p:sldId xmlns:r="http://schemas.openxmlformats.org/officeDocument/2006/relationships" id="260" r:id="Re51dc3c5111e4fc1"/>
    <p:sldId xmlns:r="http://schemas.openxmlformats.org/officeDocument/2006/relationships" id="261" r:id="Rd020f13443544742"/>
    <p:sldId xmlns:r="http://schemas.openxmlformats.org/officeDocument/2006/relationships" id="262" r:id="R7e203b8828b545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971d4f22b4846" /><Relationship Type="http://schemas.openxmlformats.org/officeDocument/2006/relationships/slide" Target="/ppt/slides/slide1.xml" Id="R2164d598a91b4dae" /><Relationship Type="http://schemas.openxmlformats.org/officeDocument/2006/relationships/slide" Target="/ppt/slides/slide2.xml" Id="R0057009e73cb4ea3" /><Relationship Type="http://schemas.openxmlformats.org/officeDocument/2006/relationships/slide" Target="/ppt/slides/slide3.xml" Id="R5abb241b0a8d45ce" /><Relationship Type="http://schemas.openxmlformats.org/officeDocument/2006/relationships/slide" Target="/ppt/slides/slide4.xml" Id="R70c2fdd9fbdc4076" /><Relationship Type="http://schemas.openxmlformats.org/officeDocument/2006/relationships/slide" Target="/ppt/slides/slide5.xml" Id="Re51dc3c5111e4fc1" /><Relationship Type="http://schemas.openxmlformats.org/officeDocument/2006/relationships/slide" Target="/ppt/slides/slide6.xml" Id="Rd020f13443544742" /><Relationship Type="http://schemas.openxmlformats.org/officeDocument/2006/relationships/slide" Target="/ppt/slides/slide7.xml" Id="R7e203b8828b545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960ff80cc46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e9d9c5da64020" /><Relationship Type="http://schemas.openxmlformats.org/officeDocument/2006/relationships/theme" Target="/ppt/slideMasters/theme/theme1.xml" Id="Rd3d80ffa39b441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be9d9c5da640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2c90787694b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00f2792fa44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573dda1ed4d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f15f56cf3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43396030c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48a643f3543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bfdbfc4204c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EINGRO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610 188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768 452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BJERKE GRØNVOLD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Einar Grønvold, Spikdalsvegen 233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2387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931 017 993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EINGRO HOLDING AS</a:t>
            </a:r>
          </a:p>
        </p:txBody>
      </p:sp>
    </p:spTree>
  </p:cSld>
  <p:clrMapOvr>
    <a:masterClrMapping xmlns:a="http://schemas.openxmlformats.org/drawingml/2006/main"/>
  </p:clrMapOvr>
</p:sld>
</file>