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dde1201c3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204218bd14ffe"/>
  </p:sldMasterIdLst>
  <p:sldIdLst>
    <p:sldId xmlns:r="http://schemas.openxmlformats.org/officeDocument/2006/relationships" id="256" r:id="R3c8ab72c1d8e4756"/>
    <p:sldId xmlns:r="http://schemas.openxmlformats.org/officeDocument/2006/relationships" id="257" r:id="R25971aa9a92d43de"/>
    <p:sldId xmlns:r="http://schemas.openxmlformats.org/officeDocument/2006/relationships" id="258" r:id="Rabad483b648d4e2e"/>
    <p:sldId xmlns:r="http://schemas.openxmlformats.org/officeDocument/2006/relationships" id="259" r:id="Rd36b7ab868f84d7a"/>
    <p:sldId xmlns:r="http://schemas.openxmlformats.org/officeDocument/2006/relationships" id="260" r:id="Rb9a834905e4a4578"/>
    <p:sldId xmlns:r="http://schemas.openxmlformats.org/officeDocument/2006/relationships" id="261" r:id="R4e3990e9d95a4cfd"/>
    <p:sldId xmlns:r="http://schemas.openxmlformats.org/officeDocument/2006/relationships" id="262" r:id="R775cb516220b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204218bd14ffe" /><Relationship Type="http://schemas.openxmlformats.org/officeDocument/2006/relationships/slide" Target="/ppt/slides/slide1.xml" Id="R3c8ab72c1d8e4756" /><Relationship Type="http://schemas.openxmlformats.org/officeDocument/2006/relationships/slide" Target="/ppt/slides/slide2.xml" Id="R25971aa9a92d43de" /><Relationship Type="http://schemas.openxmlformats.org/officeDocument/2006/relationships/slide" Target="/ppt/slides/slide3.xml" Id="Rabad483b648d4e2e" /><Relationship Type="http://schemas.openxmlformats.org/officeDocument/2006/relationships/slide" Target="/ppt/slides/slide4.xml" Id="Rd36b7ab868f84d7a" /><Relationship Type="http://schemas.openxmlformats.org/officeDocument/2006/relationships/slide" Target="/ppt/slides/slide5.xml" Id="Rb9a834905e4a4578" /><Relationship Type="http://schemas.openxmlformats.org/officeDocument/2006/relationships/slide" Target="/ppt/slides/slide6.xml" Id="R4e3990e9d95a4cfd" /><Relationship Type="http://schemas.openxmlformats.org/officeDocument/2006/relationships/slide" Target="/ppt/slides/slide7.xml" Id="R775cb516220b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ad5ea74f4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77e3f89e4ba9" /><Relationship Type="http://schemas.openxmlformats.org/officeDocument/2006/relationships/theme" Target="/ppt/slideMasters/theme/theme1.xml" Id="R565ed07e8f18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677e3f89e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c178cba0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45bf9092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9d734c3f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4f6ed67d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06a85ec0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23f220a0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e1b32218a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 GLEDITSCH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GLEDITSCH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185 925 643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185 977 537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MEJLÆNDER-LARSEN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Marte Mejlænder-Larsen Gleditsc, Risbakken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931 019 937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GLEDITSCH HOLDING AS</a:t>
            </a:r>
          </a:p>
        </p:txBody>
      </p:sp>
    </p:spTree>
  </p:cSld>
  <p:clrMapOvr>
    <a:masterClrMapping xmlns:a="http://schemas.openxmlformats.org/drawingml/2006/main"/>
  </p:clrMapOvr>
</p:sld>
</file>