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829dd12bf9344a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21af64639704767"/>
  </p:sldMasterIdLst>
  <p:sldIdLst>
    <p:sldId xmlns:r="http://schemas.openxmlformats.org/officeDocument/2006/relationships" id="256" r:id="R83dcba1cc71a4261"/>
    <p:sldId xmlns:r="http://schemas.openxmlformats.org/officeDocument/2006/relationships" id="257" r:id="R5b659404cb014b1f"/>
    <p:sldId xmlns:r="http://schemas.openxmlformats.org/officeDocument/2006/relationships" id="258" r:id="R2818e467eed54d62"/>
    <p:sldId xmlns:r="http://schemas.openxmlformats.org/officeDocument/2006/relationships" id="259" r:id="R77c3467865b44553"/>
    <p:sldId xmlns:r="http://schemas.openxmlformats.org/officeDocument/2006/relationships" id="260" r:id="R0ea95a3993c14e10"/>
    <p:sldId xmlns:r="http://schemas.openxmlformats.org/officeDocument/2006/relationships" id="261" r:id="R3064fc29f15740f6"/>
    <p:sldId xmlns:r="http://schemas.openxmlformats.org/officeDocument/2006/relationships" id="262" r:id="R7a1a34d12bdb48d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21af64639704767" /><Relationship Type="http://schemas.openxmlformats.org/officeDocument/2006/relationships/slide" Target="/ppt/slides/slide1.xml" Id="R83dcba1cc71a4261" /><Relationship Type="http://schemas.openxmlformats.org/officeDocument/2006/relationships/slide" Target="/ppt/slides/slide2.xml" Id="R5b659404cb014b1f" /><Relationship Type="http://schemas.openxmlformats.org/officeDocument/2006/relationships/slide" Target="/ppt/slides/slide3.xml" Id="R2818e467eed54d62" /><Relationship Type="http://schemas.openxmlformats.org/officeDocument/2006/relationships/slide" Target="/ppt/slides/slide4.xml" Id="R77c3467865b44553" /><Relationship Type="http://schemas.openxmlformats.org/officeDocument/2006/relationships/slide" Target="/ppt/slides/slide5.xml" Id="R0ea95a3993c14e10" /><Relationship Type="http://schemas.openxmlformats.org/officeDocument/2006/relationships/slide" Target="/ppt/slides/slide6.xml" Id="R3064fc29f15740f6" /><Relationship Type="http://schemas.openxmlformats.org/officeDocument/2006/relationships/slide" Target="/ppt/slides/slide7.xml" Id="R7a1a34d12bdb48d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8f01a7f10eb455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4b18738b5f4d9f" /><Relationship Type="http://schemas.openxmlformats.org/officeDocument/2006/relationships/theme" Target="/ppt/slideMasters/theme/theme1.xml" Id="Rad4e347d578b4b7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54b18738b5f4d9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c95daa821d479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07b604c36a46f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e9e0fad5cb407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7a6a8af324476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3f884878974cf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905e892c4e4db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ebc32e1d5644e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EMILIE GLEDITSCH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EMILIE GLEDITSCH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EMILIE GLEDITSCH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EMILIE GLEDITSCH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EMILIE GLEDITSCH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EMILIE GLEDITSCH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−54 942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2 766 056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185 212 686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185 260 078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EMILIE GLEDITSCH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EMILIE MEJLÆNDER-LARSEN GLEDITSCH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EMILIE GLEDITSCH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C/O, Emilie Mejlænder-Larsen Gleditsch, Grimelundshaugen 39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0374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931 019 953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EMILIE GLEDITSCH HOLDING AS</a:t>
            </a:r>
          </a:p>
        </p:txBody>
      </p:sp>
    </p:spTree>
  </p:cSld>
  <p:clrMapOvr>
    <a:masterClrMapping xmlns:a="http://schemas.openxmlformats.org/drawingml/2006/main"/>
  </p:clrMapOvr>
</p:sld>
</file>