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be14b3327c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9ee5b286b4133"/>
  </p:sldMasterIdLst>
  <p:sldIdLst>
    <p:sldId xmlns:r="http://schemas.openxmlformats.org/officeDocument/2006/relationships" id="256" r:id="R67934df2b511463c"/>
    <p:sldId xmlns:r="http://schemas.openxmlformats.org/officeDocument/2006/relationships" id="257" r:id="R01ae097243224bfb"/>
    <p:sldId xmlns:r="http://schemas.openxmlformats.org/officeDocument/2006/relationships" id="258" r:id="Rc01fc033c2eb4958"/>
    <p:sldId xmlns:r="http://schemas.openxmlformats.org/officeDocument/2006/relationships" id="259" r:id="Rbcf79d8d96464a73"/>
    <p:sldId xmlns:r="http://schemas.openxmlformats.org/officeDocument/2006/relationships" id="260" r:id="Re01fb851e5e44a43"/>
    <p:sldId xmlns:r="http://schemas.openxmlformats.org/officeDocument/2006/relationships" id="261" r:id="R122eaad331f7412c"/>
    <p:sldId xmlns:r="http://schemas.openxmlformats.org/officeDocument/2006/relationships" id="262" r:id="R526bb8fc9a7b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9ee5b286b4133" /><Relationship Type="http://schemas.openxmlformats.org/officeDocument/2006/relationships/slide" Target="/ppt/slides/slide1.xml" Id="R67934df2b511463c" /><Relationship Type="http://schemas.openxmlformats.org/officeDocument/2006/relationships/slide" Target="/ppt/slides/slide2.xml" Id="R01ae097243224bfb" /><Relationship Type="http://schemas.openxmlformats.org/officeDocument/2006/relationships/slide" Target="/ppt/slides/slide3.xml" Id="Rc01fc033c2eb4958" /><Relationship Type="http://schemas.openxmlformats.org/officeDocument/2006/relationships/slide" Target="/ppt/slides/slide4.xml" Id="Rbcf79d8d96464a73" /><Relationship Type="http://schemas.openxmlformats.org/officeDocument/2006/relationships/slide" Target="/ppt/slides/slide5.xml" Id="Re01fb851e5e44a43" /><Relationship Type="http://schemas.openxmlformats.org/officeDocument/2006/relationships/slide" Target="/ppt/slides/slide6.xml" Id="R122eaad331f7412c" /><Relationship Type="http://schemas.openxmlformats.org/officeDocument/2006/relationships/slide" Target="/ppt/slides/slide7.xml" Id="R526bb8fc9a7b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4c2ac1688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d25d09194c1a" /><Relationship Type="http://schemas.openxmlformats.org/officeDocument/2006/relationships/theme" Target="/ppt/slideMasters/theme/theme1.xml" Id="R9df95168ee8d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fd25d0919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fd01835e9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67cc6cf09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98a28315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a96a7ce2f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da44129e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c32629d2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61d0b7af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4 470 229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ARNE HAUGESTEN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Haugesten, Lørenveien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931 021 346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 HOLDING AS</a:t>
            </a:r>
          </a:p>
        </p:txBody>
      </p:sp>
    </p:spTree>
  </p:cSld>
  <p:clrMapOvr>
    <a:masterClrMapping xmlns:a="http://schemas.openxmlformats.org/drawingml/2006/main"/>
  </p:clrMapOvr>
</p:sld>
</file>