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5ca209489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0a1f517dd4d31"/>
  </p:sldMasterIdLst>
  <p:sldIdLst>
    <p:sldId xmlns:r="http://schemas.openxmlformats.org/officeDocument/2006/relationships" id="256" r:id="R0c5ba084df114eee"/>
    <p:sldId xmlns:r="http://schemas.openxmlformats.org/officeDocument/2006/relationships" id="257" r:id="R9dc894c03e9a4e33"/>
    <p:sldId xmlns:r="http://schemas.openxmlformats.org/officeDocument/2006/relationships" id="258" r:id="R9b551dec5f8c4de5"/>
    <p:sldId xmlns:r="http://schemas.openxmlformats.org/officeDocument/2006/relationships" id="259" r:id="R00f1515c38c94151"/>
    <p:sldId xmlns:r="http://schemas.openxmlformats.org/officeDocument/2006/relationships" id="260" r:id="R80ae80da170f4fee"/>
    <p:sldId xmlns:r="http://schemas.openxmlformats.org/officeDocument/2006/relationships" id="261" r:id="Rcbd9a25a1809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a1f517dd4d31" /><Relationship Type="http://schemas.openxmlformats.org/officeDocument/2006/relationships/slide" Target="/ppt/slides/slide1.xml" Id="R0c5ba084df114eee" /><Relationship Type="http://schemas.openxmlformats.org/officeDocument/2006/relationships/slide" Target="/ppt/slides/slide2.xml" Id="R9dc894c03e9a4e33" /><Relationship Type="http://schemas.openxmlformats.org/officeDocument/2006/relationships/slide" Target="/ppt/slides/slide3.xml" Id="R9b551dec5f8c4de5" /><Relationship Type="http://schemas.openxmlformats.org/officeDocument/2006/relationships/slide" Target="/ppt/slides/slide4.xml" Id="R00f1515c38c94151" /><Relationship Type="http://schemas.openxmlformats.org/officeDocument/2006/relationships/slide" Target="/ppt/slides/slide5.xml" Id="R80ae80da170f4fee" /><Relationship Type="http://schemas.openxmlformats.org/officeDocument/2006/relationships/slide" Target="/ppt/slides/slide6.xml" Id="Rcbd9a25a1809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6af6c45d1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77339385448e" /><Relationship Type="http://schemas.openxmlformats.org/officeDocument/2006/relationships/theme" Target="/ppt/slideMasters/theme/theme1.xml" Id="Rbd66c2f264cd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677339385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c117ace8e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c5a142652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2eb9fe24e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08d6fb449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fe47e0a5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8336b428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GJELLESTAD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931 028 014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GJELLESTAD ANLEGG AS</a:t>
            </a:r>
          </a:p>
        </p:txBody>
      </p:sp>
    </p:spTree>
  </p:cSld>
  <p:clrMapOvr>
    <a:masterClrMapping xmlns:a="http://schemas.openxmlformats.org/drawingml/2006/main"/>
  </p:clrMapOvr>
</p:sld>
</file>