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35f2b390240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d9247461674477"/>
  </p:sldMasterIdLst>
  <p:sldIdLst>
    <p:sldId xmlns:r="http://schemas.openxmlformats.org/officeDocument/2006/relationships" id="256" r:id="R2766298bed9b472c"/>
    <p:sldId xmlns:r="http://schemas.openxmlformats.org/officeDocument/2006/relationships" id="257" r:id="Rf02584749a7c4aef"/>
    <p:sldId xmlns:r="http://schemas.openxmlformats.org/officeDocument/2006/relationships" id="258" r:id="R906b94b6d21944ad"/>
    <p:sldId xmlns:r="http://schemas.openxmlformats.org/officeDocument/2006/relationships" id="259" r:id="R1a64251f91424c5c"/>
    <p:sldId xmlns:r="http://schemas.openxmlformats.org/officeDocument/2006/relationships" id="260" r:id="R2d22c03450744c42"/>
    <p:sldId xmlns:r="http://schemas.openxmlformats.org/officeDocument/2006/relationships" id="261" r:id="R610298e40cd54e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9247461674477" /><Relationship Type="http://schemas.openxmlformats.org/officeDocument/2006/relationships/slide" Target="/ppt/slides/slide1.xml" Id="R2766298bed9b472c" /><Relationship Type="http://schemas.openxmlformats.org/officeDocument/2006/relationships/slide" Target="/ppt/slides/slide2.xml" Id="Rf02584749a7c4aef" /><Relationship Type="http://schemas.openxmlformats.org/officeDocument/2006/relationships/slide" Target="/ppt/slides/slide3.xml" Id="R906b94b6d21944ad" /><Relationship Type="http://schemas.openxmlformats.org/officeDocument/2006/relationships/slide" Target="/ppt/slides/slide4.xml" Id="R1a64251f91424c5c" /><Relationship Type="http://schemas.openxmlformats.org/officeDocument/2006/relationships/slide" Target="/ppt/slides/slide5.xml" Id="R2d22c03450744c42" /><Relationship Type="http://schemas.openxmlformats.org/officeDocument/2006/relationships/slide" Target="/ppt/slides/slide6.xml" Id="R610298e40cd54e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2a041d0094d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4b75f0bae483c" /><Relationship Type="http://schemas.openxmlformats.org/officeDocument/2006/relationships/theme" Target="/ppt/slideMasters/theme/theme1.xml" Id="Rc552196d1ce44c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84b75f0bae48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b4a59f7364a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1c6db693b49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616df6c424d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1855a27fd47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ecf23765c4c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1f692619e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GJELLESTAD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GJELLESTAD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GJELLESTAD ANLEGG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GJELLESTAD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GJELLESTAD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GJELLESTAD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10 621 791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1 918 864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1 448 370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1 148 281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3 445 947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GJELLESTAD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931 028 014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GJELLESTAD ANLEGG AS</a:t>
            </a:r>
          </a:p>
        </p:txBody>
      </p:sp>
    </p:spTree>
  </p:cSld>
  <p:clrMapOvr>
    <a:masterClrMapping xmlns:a="http://schemas.openxmlformats.org/drawingml/2006/main"/>
  </p:clrMapOvr>
</p:sld>
</file>