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1ff5114ae945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3f0af143694851"/>
  </p:sldMasterIdLst>
  <p:sldIdLst>
    <p:sldId xmlns:r="http://schemas.openxmlformats.org/officeDocument/2006/relationships" id="256" r:id="R0ce3c9e8146846ea"/>
    <p:sldId xmlns:r="http://schemas.openxmlformats.org/officeDocument/2006/relationships" id="257" r:id="R6479cf402b36479d"/>
    <p:sldId xmlns:r="http://schemas.openxmlformats.org/officeDocument/2006/relationships" id="258" r:id="Rdca3edef05054636"/>
    <p:sldId xmlns:r="http://schemas.openxmlformats.org/officeDocument/2006/relationships" id="259" r:id="R7f0aa2ebb8904c0e"/>
    <p:sldId xmlns:r="http://schemas.openxmlformats.org/officeDocument/2006/relationships" id="260" r:id="R3afd83aa33054009"/>
    <p:sldId xmlns:r="http://schemas.openxmlformats.org/officeDocument/2006/relationships" id="261" r:id="R5987baf1199c4347"/>
    <p:sldId xmlns:r="http://schemas.openxmlformats.org/officeDocument/2006/relationships" id="262" r:id="R9628e85ba87540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f0af143694851" /><Relationship Type="http://schemas.openxmlformats.org/officeDocument/2006/relationships/slide" Target="/ppt/slides/slide1.xml" Id="R0ce3c9e8146846ea" /><Relationship Type="http://schemas.openxmlformats.org/officeDocument/2006/relationships/slide" Target="/ppt/slides/slide2.xml" Id="R6479cf402b36479d" /><Relationship Type="http://schemas.openxmlformats.org/officeDocument/2006/relationships/slide" Target="/ppt/slides/slide3.xml" Id="Rdca3edef05054636" /><Relationship Type="http://schemas.openxmlformats.org/officeDocument/2006/relationships/slide" Target="/ppt/slides/slide4.xml" Id="R7f0aa2ebb8904c0e" /><Relationship Type="http://schemas.openxmlformats.org/officeDocument/2006/relationships/slide" Target="/ppt/slides/slide5.xml" Id="R3afd83aa33054009" /><Relationship Type="http://schemas.openxmlformats.org/officeDocument/2006/relationships/slide" Target="/ppt/slides/slide6.xml" Id="R5987baf1199c4347" /><Relationship Type="http://schemas.openxmlformats.org/officeDocument/2006/relationships/slide" Target="/ppt/slides/slide7.xml" Id="R9628e85ba87540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36b6dd3684e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d87d1a675414b" /><Relationship Type="http://schemas.openxmlformats.org/officeDocument/2006/relationships/theme" Target="/ppt/slideMasters/theme/theme1.xml" Id="Rd395716c9f2043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dd87d1a67541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1bf7b96f54f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ca8ad8f1d4b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4ac31eed8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140e6368c42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b573d7dbe46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9e946695142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b0c23d85e43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TAURUS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TAURUS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216 958 268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214 207 836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215 066 026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6 990 092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108 348 606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TIKAL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PIMPUS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STARSHIP INVESTMENTS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ALLORA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HETIJA INVEST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SARASWATI AS  –  10,7 %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931 031 686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