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68ce436ae6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bbdbc6c504b4f"/>
  </p:sldMasterIdLst>
  <p:sldIdLst>
    <p:sldId xmlns:r="http://schemas.openxmlformats.org/officeDocument/2006/relationships" id="256" r:id="Raa7bc55b23254a12"/>
    <p:sldId xmlns:r="http://schemas.openxmlformats.org/officeDocument/2006/relationships" id="257" r:id="R3674bed86d5a4522"/>
    <p:sldId xmlns:r="http://schemas.openxmlformats.org/officeDocument/2006/relationships" id="258" r:id="R6d4b819de2c7483d"/>
    <p:sldId xmlns:r="http://schemas.openxmlformats.org/officeDocument/2006/relationships" id="259" r:id="R984b6c7d7dfe4b6c"/>
    <p:sldId xmlns:r="http://schemas.openxmlformats.org/officeDocument/2006/relationships" id="260" r:id="Rcabbf98b5c7140c3"/>
    <p:sldId xmlns:r="http://schemas.openxmlformats.org/officeDocument/2006/relationships" id="261" r:id="R81455747d0f74ad3"/>
    <p:sldId xmlns:r="http://schemas.openxmlformats.org/officeDocument/2006/relationships" id="262" r:id="R303c8feedb91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bbdbc6c504b4f" /><Relationship Type="http://schemas.openxmlformats.org/officeDocument/2006/relationships/slide" Target="/ppt/slides/slide1.xml" Id="Raa7bc55b23254a12" /><Relationship Type="http://schemas.openxmlformats.org/officeDocument/2006/relationships/slide" Target="/ppt/slides/slide2.xml" Id="R3674bed86d5a4522" /><Relationship Type="http://schemas.openxmlformats.org/officeDocument/2006/relationships/slide" Target="/ppt/slides/slide3.xml" Id="R6d4b819de2c7483d" /><Relationship Type="http://schemas.openxmlformats.org/officeDocument/2006/relationships/slide" Target="/ppt/slides/slide4.xml" Id="R984b6c7d7dfe4b6c" /><Relationship Type="http://schemas.openxmlformats.org/officeDocument/2006/relationships/slide" Target="/ppt/slides/slide5.xml" Id="Rcabbf98b5c7140c3" /><Relationship Type="http://schemas.openxmlformats.org/officeDocument/2006/relationships/slide" Target="/ppt/slides/slide6.xml" Id="R81455747d0f74ad3" /><Relationship Type="http://schemas.openxmlformats.org/officeDocument/2006/relationships/slide" Target="/ppt/slides/slide7.xml" Id="R303c8feedb91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ad9aabed9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e1276e0b4e0c" /><Relationship Type="http://schemas.openxmlformats.org/officeDocument/2006/relationships/theme" Target="/ppt/slideMasters/theme/theme1.xml" Id="R1ed79154c863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6e1276e0b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aa98ad47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cc99bb1d3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53ca2987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8aa78f84f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6f6e4bc9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a4e3d51aa4f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6ca22562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URANUS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44 524 064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44 353 939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45 167 514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86 438 917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86 997 534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KITTY CHRISTIANE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