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87ba57a40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5a0dabb354853"/>
  </p:sldMasterIdLst>
  <p:sldIdLst>
    <p:sldId xmlns:r="http://schemas.openxmlformats.org/officeDocument/2006/relationships" id="256" r:id="R75de52c0f267493a"/>
    <p:sldId xmlns:r="http://schemas.openxmlformats.org/officeDocument/2006/relationships" id="257" r:id="Rd9170bdca3b14fac"/>
    <p:sldId xmlns:r="http://schemas.openxmlformats.org/officeDocument/2006/relationships" id="258" r:id="R2b7a63fe4ac147d2"/>
    <p:sldId xmlns:r="http://schemas.openxmlformats.org/officeDocument/2006/relationships" id="259" r:id="R8d99a6d02fdf4a29"/>
    <p:sldId xmlns:r="http://schemas.openxmlformats.org/officeDocument/2006/relationships" id="260" r:id="R78ed3955bf024420"/>
    <p:sldId xmlns:r="http://schemas.openxmlformats.org/officeDocument/2006/relationships" id="261" r:id="R47eb2d80a365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5a0dabb354853" /><Relationship Type="http://schemas.openxmlformats.org/officeDocument/2006/relationships/slide" Target="/ppt/slides/slide1.xml" Id="R75de52c0f267493a" /><Relationship Type="http://schemas.openxmlformats.org/officeDocument/2006/relationships/slide" Target="/ppt/slides/slide2.xml" Id="Rd9170bdca3b14fac" /><Relationship Type="http://schemas.openxmlformats.org/officeDocument/2006/relationships/slide" Target="/ppt/slides/slide3.xml" Id="R2b7a63fe4ac147d2" /><Relationship Type="http://schemas.openxmlformats.org/officeDocument/2006/relationships/slide" Target="/ppt/slides/slide4.xml" Id="R8d99a6d02fdf4a29" /><Relationship Type="http://schemas.openxmlformats.org/officeDocument/2006/relationships/slide" Target="/ppt/slides/slide5.xml" Id="R78ed3955bf024420" /><Relationship Type="http://schemas.openxmlformats.org/officeDocument/2006/relationships/slide" Target="/ppt/slides/slide6.xml" Id="R47eb2d80a365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fd43283a8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249af6ca4d38" /><Relationship Type="http://schemas.openxmlformats.org/officeDocument/2006/relationships/theme" Target="/ppt/slideMasters/theme/theme1.xml" Id="R6a0dda85e0c5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8249af6ca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af43bd90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e351cf4b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7e73df0f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9174e199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1bb99be9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277b38e0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THORSHAUG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RØR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Skauboveien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THORSHAUG RØR AS</a:t>
            </a:r>
          </a:p>
        </p:txBody>
      </p:sp>
    </p:spTree>
  </p:cSld>
  <p:clrMapOvr>
    <a:masterClrMapping xmlns:a="http://schemas.openxmlformats.org/drawingml/2006/main"/>
  </p:clrMapOvr>
</p:sld>
</file>