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8973ab883648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234e420c54496c"/>
  </p:sldMasterIdLst>
  <p:sldIdLst>
    <p:sldId xmlns:r="http://schemas.openxmlformats.org/officeDocument/2006/relationships" id="256" r:id="Rfc9c66fc68814e00"/>
    <p:sldId xmlns:r="http://schemas.openxmlformats.org/officeDocument/2006/relationships" id="257" r:id="R43202ec4e17b4d8d"/>
    <p:sldId xmlns:r="http://schemas.openxmlformats.org/officeDocument/2006/relationships" id="258" r:id="Ra881cf4eb98242b1"/>
    <p:sldId xmlns:r="http://schemas.openxmlformats.org/officeDocument/2006/relationships" id="259" r:id="Ra7c1c5a946134848"/>
    <p:sldId xmlns:r="http://schemas.openxmlformats.org/officeDocument/2006/relationships" id="260" r:id="Raecef816bd374772"/>
    <p:sldId xmlns:r="http://schemas.openxmlformats.org/officeDocument/2006/relationships" id="261" r:id="R095bbe91101242d4"/>
    <p:sldId xmlns:r="http://schemas.openxmlformats.org/officeDocument/2006/relationships" id="262" r:id="Ra1e3c0ba88194c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34e420c54496c" /><Relationship Type="http://schemas.openxmlformats.org/officeDocument/2006/relationships/slide" Target="/ppt/slides/slide1.xml" Id="Rfc9c66fc68814e00" /><Relationship Type="http://schemas.openxmlformats.org/officeDocument/2006/relationships/slide" Target="/ppt/slides/slide2.xml" Id="R43202ec4e17b4d8d" /><Relationship Type="http://schemas.openxmlformats.org/officeDocument/2006/relationships/slide" Target="/ppt/slides/slide3.xml" Id="Ra881cf4eb98242b1" /><Relationship Type="http://schemas.openxmlformats.org/officeDocument/2006/relationships/slide" Target="/ppt/slides/slide4.xml" Id="Ra7c1c5a946134848" /><Relationship Type="http://schemas.openxmlformats.org/officeDocument/2006/relationships/slide" Target="/ppt/slides/slide5.xml" Id="Raecef816bd374772" /><Relationship Type="http://schemas.openxmlformats.org/officeDocument/2006/relationships/slide" Target="/ppt/slides/slide6.xml" Id="R095bbe91101242d4" /><Relationship Type="http://schemas.openxmlformats.org/officeDocument/2006/relationships/slide" Target="/ppt/slides/slide7.xml" Id="Ra1e3c0ba88194c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310fa25ca43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084ff82aa48ef" /><Relationship Type="http://schemas.openxmlformats.org/officeDocument/2006/relationships/theme" Target="/ppt/slideMasters/theme/theme1.xml" Id="R3a27fe3bb94646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b084ff82aa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a635e0f30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8e88654f043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47fc6677c47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d1ea59479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73cea14bf46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47438c4ed46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be69585cc43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VEGASOL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VEGASOL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17 450 955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17 457 691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SOLHAUG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VEGASOL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931 034 537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VEGASOL AS</a:t>
            </a:r>
          </a:p>
        </p:txBody>
      </p:sp>
    </p:spTree>
  </p:cSld>
  <p:clrMapOvr>
    <a:masterClrMapping xmlns:a="http://schemas.openxmlformats.org/drawingml/2006/main"/>
  </p:clrMapOvr>
</p:sld>
</file>