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56b75bf9c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25bdab8e224766"/>
  </p:sldMasterIdLst>
  <p:sldIdLst>
    <p:sldId xmlns:r="http://schemas.openxmlformats.org/officeDocument/2006/relationships" id="256" r:id="R33da7e5baf50463a"/>
    <p:sldId xmlns:r="http://schemas.openxmlformats.org/officeDocument/2006/relationships" id="257" r:id="R34774835255141c5"/>
    <p:sldId xmlns:r="http://schemas.openxmlformats.org/officeDocument/2006/relationships" id="258" r:id="R73c05e7b668b4929"/>
    <p:sldId xmlns:r="http://schemas.openxmlformats.org/officeDocument/2006/relationships" id="259" r:id="R1ccfc665fbfa4d3a"/>
    <p:sldId xmlns:r="http://schemas.openxmlformats.org/officeDocument/2006/relationships" id="260" r:id="R20e70ba098554690"/>
    <p:sldId xmlns:r="http://schemas.openxmlformats.org/officeDocument/2006/relationships" id="261" r:id="Rc3ce189b0a5d4e24"/>
    <p:sldId xmlns:r="http://schemas.openxmlformats.org/officeDocument/2006/relationships" id="262" r:id="R971a1c0ae956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5bdab8e224766" /><Relationship Type="http://schemas.openxmlformats.org/officeDocument/2006/relationships/slide" Target="/ppt/slides/slide1.xml" Id="R33da7e5baf50463a" /><Relationship Type="http://schemas.openxmlformats.org/officeDocument/2006/relationships/slide" Target="/ppt/slides/slide2.xml" Id="R34774835255141c5" /><Relationship Type="http://schemas.openxmlformats.org/officeDocument/2006/relationships/slide" Target="/ppt/slides/slide3.xml" Id="R73c05e7b668b4929" /><Relationship Type="http://schemas.openxmlformats.org/officeDocument/2006/relationships/slide" Target="/ppt/slides/slide4.xml" Id="R1ccfc665fbfa4d3a" /><Relationship Type="http://schemas.openxmlformats.org/officeDocument/2006/relationships/slide" Target="/ppt/slides/slide5.xml" Id="R20e70ba098554690" /><Relationship Type="http://schemas.openxmlformats.org/officeDocument/2006/relationships/slide" Target="/ppt/slides/slide6.xml" Id="Rc3ce189b0a5d4e24" /><Relationship Type="http://schemas.openxmlformats.org/officeDocument/2006/relationships/slide" Target="/ppt/slides/slide7.xml" Id="R971a1c0ae956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29fbb9b63e4f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124d2c71248d0" /><Relationship Type="http://schemas.openxmlformats.org/officeDocument/2006/relationships/theme" Target="/ppt/slideMasters/theme/theme1.xml" Id="Rca19dfec945348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0124d2c71248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0f681b382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f486985b445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544c7d6ac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c21440149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27f39dfba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5bf929a61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60444751f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PEF III FEEDER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−190 876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7 327 059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7 339 260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INGVALD TVENGE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BBJERKNES HOLDING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THORSNES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SKAMA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3SG INVEST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KJERNEN INVEST AS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931 034 839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PEF III FEEDER AS</a:t>
            </a:r>
          </a:p>
        </p:txBody>
      </p:sp>
    </p:spTree>
  </p:cSld>
  <p:clrMapOvr>
    <a:masterClrMapping xmlns:a="http://schemas.openxmlformats.org/drawingml/2006/main"/>
  </p:clrMapOvr>
</p:sld>
</file>