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1c95d2f1cd46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2a2d7496da438d"/>
  </p:sldMasterIdLst>
  <p:sldIdLst>
    <p:sldId xmlns:r="http://schemas.openxmlformats.org/officeDocument/2006/relationships" id="256" r:id="R04114efa31d0471d"/>
    <p:sldId xmlns:r="http://schemas.openxmlformats.org/officeDocument/2006/relationships" id="257" r:id="Rd3ac2c8e3edf4c28"/>
    <p:sldId xmlns:r="http://schemas.openxmlformats.org/officeDocument/2006/relationships" id="258" r:id="R802dc433c62d40a2"/>
    <p:sldId xmlns:r="http://schemas.openxmlformats.org/officeDocument/2006/relationships" id="259" r:id="Re7028f6b3cab4d1b"/>
    <p:sldId xmlns:r="http://schemas.openxmlformats.org/officeDocument/2006/relationships" id="260" r:id="R877eb5d326f74e13"/>
    <p:sldId xmlns:r="http://schemas.openxmlformats.org/officeDocument/2006/relationships" id="261" r:id="Rfcb1d13795d3484c"/>
    <p:sldId xmlns:r="http://schemas.openxmlformats.org/officeDocument/2006/relationships" id="262" r:id="Rd9e7e5bf29f1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a2d7496da438d" /><Relationship Type="http://schemas.openxmlformats.org/officeDocument/2006/relationships/slide" Target="/ppt/slides/slide1.xml" Id="R04114efa31d0471d" /><Relationship Type="http://schemas.openxmlformats.org/officeDocument/2006/relationships/slide" Target="/ppt/slides/slide2.xml" Id="Rd3ac2c8e3edf4c28" /><Relationship Type="http://schemas.openxmlformats.org/officeDocument/2006/relationships/slide" Target="/ppt/slides/slide3.xml" Id="R802dc433c62d40a2" /><Relationship Type="http://schemas.openxmlformats.org/officeDocument/2006/relationships/slide" Target="/ppt/slides/slide4.xml" Id="Re7028f6b3cab4d1b" /><Relationship Type="http://schemas.openxmlformats.org/officeDocument/2006/relationships/slide" Target="/ppt/slides/slide5.xml" Id="R877eb5d326f74e13" /><Relationship Type="http://schemas.openxmlformats.org/officeDocument/2006/relationships/slide" Target="/ppt/slides/slide6.xml" Id="Rfcb1d13795d3484c" /><Relationship Type="http://schemas.openxmlformats.org/officeDocument/2006/relationships/slide" Target="/ppt/slides/slide7.xml" Id="Rd9e7e5bf29f1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45510b22f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a0ef60bf848a9" /><Relationship Type="http://schemas.openxmlformats.org/officeDocument/2006/relationships/theme" Target="/ppt/slideMasters/theme/theme1.xml" Id="R173da0cd6845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7a0ef60bf848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19d35a77e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57d9550b3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53ce56427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5f053b746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54718990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679c91fbb4e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d65da7ec5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 SAUNA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 SAUNA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3 550 905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1 349 686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2 335 377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DALFLYEN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ESPEN GOGSTAD HAUGEN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3263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post@kursauna.no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www.kursauna.no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931 035 975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