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015325c6a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39ed4781c4420"/>
  </p:sldMasterIdLst>
  <p:sldIdLst>
    <p:sldId xmlns:r="http://schemas.openxmlformats.org/officeDocument/2006/relationships" id="256" r:id="R7d1066735b014d67"/>
    <p:sldId xmlns:r="http://schemas.openxmlformats.org/officeDocument/2006/relationships" id="257" r:id="R15b0ff814ee240b1"/>
    <p:sldId xmlns:r="http://schemas.openxmlformats.org/officeDocument/2006/relationships" id="258" r:id="R4c6c1c5a13e14001"/>
    <p:sldId xmlns:r="http://schemas.openxmlformats.org/officeDocument/2006/relationships" id="259" r:id="R8b5a1dfa21b348c2"/>
    <p:sldId xmlns:r="http://schemas.openxmlformats.org/officeDocument/2006/relationships" id="260" r:id="R2308e695df7a48c4"/>
    <p:sldId xmlns:r="http://schemas.openxmlformats.org/officeDocument/2006/relationships" id="261" r:id="R3516b5d845004e3b"/>
    <p:sldId xmlns:r="http://schemas.openxmlformats.org/officeDocument/2006/relationships" id="262" r:id="R157548b57736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39ed4781c4420" /><Relationship Type="http://schemas.openxmlformats.org/officeDocument/2006/relationships/slide" Target="/ppt/slides/slide1.xml" Id="R7d1066735b014d67" /><Relationship Type="http://schemas.openxmlformats.org/officeDocument/2006/relationships/slide" Target="/ppt/slides/slide2.xml" Id="R15b0ff814ee240b1" /><Relationship Type="http://schemas.openxmlformats.org/officeDocument/2006/relationships/slide" Target="/ppt/slides/slide3.xml" Id="R4c6c1c5a13e14001" /><Relationship Type="http://schemas.openxmlformats.org/officeDocument/2006/relationships/slide" Target="/ppt/slides/slide4.xml" Id="R8b5a1dfa21b348c2" /><Relationship Type="http://schemas.openxmlformats.org/officeDocument/2006/relationships/slide" Target="/ppt/slides/slide5.xml" Id="R2308e695df7a48c4" /><Relationship Type="http://schemas.openxmlformats.org/officeDocument/2006/relationships/slide" Target="/ppt/slides/slide6.xml" Id="R3516b5d845004e3b" /><Relationship Type="http://schemas.openxmlformats.org/officeDocument/2006/relationships/slide" Target="/ppt/slides/slide7.xml" Id="R157548b57736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70eaa5037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a1b7ba484d42" /><Relationship Type="http://schemas.openxmlformats.org/officeDocument/2006/relationships/theme" Target="/ppt/slideMasters/theme/theme1.xml" Id="R5ccbc959a625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9a1b7ba48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8899c53b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a6f0d161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7e6054d3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fd877cf5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f3203ed7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a6e73e67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59f4208e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SANDBU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931 043 404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VISO INVEST AS</a:t>
            </a:r>
          </a:p>
        </p:txBody>
      </p:sp>
    </p:spTree>
  </p:cSld>
  <p:clrMapOvr>
    <a:masterClrMapping xmlns:a="http://schemas.openxmlformats.org/drawingml/2006/main"/>
  </p:clrMapOvr>
</p:sld>
</file>