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2b764c8e3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cd6c40c644af2"/>
  </p:sldMasterIdLst>
  <p:sldIdLst>
    <p:sldId xmlns:r="http://schemas.openxmlformats.org/officeDocument/2006/relationships" id="256" r:id="Ra3ffab8d2a2740f4"/>
    <p:sldId xmlns:r="http://schemas.openxmlformats.org/officeDocument/2006/relationships" id="257" r:id="R21cf72f31e10437e"/>
    <p:sldId xmlns:r="http://schemas.openxmlformats.org/officeDocument/2006/relationships" id="258" r:id="Re56b3531f0e64524"/>
    <p:sldId xmlns:r="http://schemas.openxmlformats.org/officeDocument/2006/relationships" id="259" r:id="R69a499caece74d0b"/>
    <p:sldId xmlns:r="http://schemas.openxmlformats.org/officeDocument/2006/relationships" id="260" r:id="R530902b0aa0d4ca8"/>
    <p:sldId xmlns:r="http://schemas.openxmlformats.org/officeDocument/2006/relationships" id="261" r:id="Rb95438a6eb6244ca"/>
    <p:sldId xmlns:r="http://schemas.openxmlformats.org/officeDocument/2006/relationships" id="262" r:id="R80f16e006854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cd6c40c644af2" /><Relationship Type="http://schemas.openxmlformats.org/officeDocument/2006/relationships/slide" Target="/ppt/slides/slide1.xml" Id="Ra3ffab8d2a2740f4" /><Relationship Type="http://schemas.openxmlformats.org/officeDocument/2006/relationships/slide" Target="/ppt/slides/slide2.xml" Id="R21cf72f31e10437e" /><Relationship Type="http://schemas.openxmlformats.org/officeDocument/2006/relationships/slide" Target="/ppt/slides/slide3.xml" Id="Re56b3531f0e64524" /><Relationship Type="http://schemas.openxmlformats.org/officeDocument/2006/relationships/slide" Target="/ppt/slides/slide4.xml" Id="R69a499caece74d0b" /><Relationship Type="http://schemas.openxmlformats.org/officeDocument/2006/relationships/slide" Target="/ppt/slides/slide5.xml" Id="R530902b0aa0d4ca8" /><Relationship Type="http://schemas.openxmlformats.org/officeDocument/2006/relationships/slide" Target="/ppt/slides/slide6.xml" Id="Rb95438a6eb6244ca" /><Relationship Type="http://schemas.openxmlformats.org/officeDocument/2006/relationships/slide" Target="/ppt/slides/slide7.xml" Id="R80f16e006854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06bed51a0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fa5265a2e4232" /><Relationship Type="http://schemas.openxmlformats.org/officeDocument/2006/relationships/theme" Target="/ppt/slideMasters/theme/theme1.xml" Id="R83a9a1754fc6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fa5265a2e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4035535b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b87d312df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79348a525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1aaf48e34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8568a4aac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ae5d4c9a40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f7ee0b821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12 563 058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SANDBU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Svalbardveien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931 043 412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INVEST AS</a:t>
            </a:r>
          </a:p>
        </p:txBody>
      </p:sp>
    </p:spTree>
  </p:cSld>
  <p:clrMapOvr>
    <a:masterClrMapping xmlns:a="http://schemas.openxmlformats.org/drawingml/2006/main"/>
  </p:clrMapOvr>
</p:sld>
</file>