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9d015d1e2b4d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a60c3d2b5a4988"/>
  </p:sldMasterIdLst>
  <p:sldIdLst>
    <p:sldId xmlns:r="http://schemas.openxmlformats.org/officeDocument/2006/relationships" id="256" r:id="R051a5024bb9d48c1"/>
    <p:sldId xmlns:r="http://schemas.openxmlformats.org/officeDocument/2006/relationships" id="257" r:id="R22b10a8207064162"/>
    <p:sldId xmlns:r="http://schemas.openxmlformats.org/officeDocument/2006/relationships" id="258" r:id="R06b2b44e1eaf4a65"/>
    <p:sldId xmlns:r="http://schemas.openxmlformats.org/officeDocument/2006/relationships" id="259" r:id="R738c757911214ed9"/>
    <p:sldId xmlns:r="http://schemas.openxmlformats.org/officeDocument/2006/relationships" id="260" r:id="R7c14b54fa8794d16"/>
    <p:sldId xmlns:r="http://schemas.openxmlformats.org/officeDocument/2006/relationships" id="261" r:id="R408cd88959494563"/>
    <p:sldId xmlns:r="http://schemas.openxmlformats.org/officeDocument/2006/relationships" id="262" r:id="R98ce15cfebd646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a60c3d2b5a4988" /><Relationship Type="http://schemas.openxmlformats.org/officeDocument/2006/relationships/slide" Target="/ppt/slides/slide1.xml" Id="R051a5024bb9d48c1" /><Relationship Type="http://schemas.openxmlformats.org/officeDocument/2006/relationships/slide" Target="/ppt/slides/slide2.xml" Id="R22b10a8207064162" /><Relationship Type="http://schemas.openxmlformats.org/officeDocument/2006/relationships/slide" Target="/ppt/slides/slide3.xml" Id="R06b2b44e1eaf4a65" /><Relationship Type="http://schemas.openxmlformats.org/officeDocument/2006/relationships/slide" Target="/ppt/slides/slide4.xml" Id="R738c757911214ed9" /><Relationship Type="http://schemas.openxmlformats.org/officeDocument/2006/relationships/slide" Target="/ppt/slides/slide5.xml" Id="R7c14b54fa8794d16" /><Relationship Type="http://schemas.openxmlformats.org/officeDocument/2006/relationships/slide" Target="/ppt/slides/slide6.xml" Id="R408cd88959494563" /><Relationship Type="http://schemas.openxmlformats.org/officeDocument/2006/relationships/slide" Target="/ppt/slides/slide7.xml" Id="R98ce15cfebd646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c1e9d336324e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71450a99847ab" /><Relationship Type="http://schemas.openxmlformats.org/officeDocument/2006/relationships/theme" Target="/ppt/slideMasters/theme/theme1.xml" Id="R2e83162a874c4c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071450a99847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c8e6e181a4c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4cb73be8340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2985feec24e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a0649bf9742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4e5e4c16c4f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b644bed3e40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a3f71f29f46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VICAMA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VICAMA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−27 616 000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1 307 083 000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1 561 705 000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3 280 437 000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ULRICHSEN CATHRINE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ULRICHSEN MARIANNE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ULRICHSEN VIBEKE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ULRICHSEN KJELL CHRISTIAN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931 048 198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