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4f6e86e72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eabcd8c36427c"/>
  </p:sldMasterIdLst>
  <p:sldIdLst>
    <p:sldId xmlns:r="http://schemas.openxmlformats.org/officeDocument/2006/relationships" id="256" r:id="R2301cc99914c45a7"/>
    <p:sldId xmlns:r="http://schemas.openxmlformats.org/officeDocument/2006/relationships" id="257" r:id="R877fb8c20eaa486d"/>
    <p:sldId xmlns:r="http://schemas.openxmlformats.org/officeDocument/2006/relationships" id="258" r:id="Rc43c21a650ec44f8"/>
    <p:sldId xmlns:r="http://schemas.openxmlformats.org/officeDocument/2006/relationships" id="259" r:id="R9fc1e5da50614c99"/>
    <p:sldId xmlns:r="http://schemas.openxmlformats.org/officeDocument/2006/relationships" id="260" r:id="Rc13b437748c6489a"/>
    <p:sldId xmlns:r="http://schemas.openxmlformats.org/officeDocument/2006/relationships" id="261" r:id="R9e143411e8bf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eabcd8c36427c" /><Relationship Type="http://schemas.openxmlformats.org/officeDocument/2006/relationships/slide" Target="/ppt/slides/slide1.xml" Id="R2301cc99914c45a7" /><Relationship Type="http://schemas.openxmlformats.org/officeDocument/2006/relationships/slide" Target="/ppt/slides/slide2.xml" Id="R877fb8c20eaa486d" /><Relationship Type="http://schemas.openxmlformats.org/officeDocument/2006/relationships/slide" Target="/ppt/slides/slide3.xml" Id="Rc43c21a650ec44f8" /><Relationship Type="http://schemas.openxmlformats.org/officeDocument/2006/relationships/slide" Target="/ppt/slides/slide4.xml" Id="R9fc1e5da50614c99" /><Relationship Type="http://schemas.openxmlformats.org/officeDocument/2006/relationships/slide" Target="/ppt/slides/slide5.xml" Id="Rc13b437748c6489a" /><Relationship Type="http://schemas.openxmlformats.org/officeDocument/2006/relationships/slide" Target="/ppt/slides/slide6.xml" Id="R9e143411e8bf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9e3add226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5e52920b4145" /><Relationship Type="http://schemas.openxmlformats.org/officeDocument/2006/relationships/theme" Target="/ppt/slideMasters/theme/theme1.xml" Id="Ra6cb46c47a3e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65e52920b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4aa6c549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9fc7e5a8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8d27d4d4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6aaf6fd7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1db49306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7f514dce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MANNA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MANNA RØRSERVICE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897 598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Hønengata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MANNA RØRSERVICE AS</a:t>
            </a:r>
          </a:p>
        </p:txBody>
      </p:sp>
    </p:spTree>
  </p:cSld>
  <p:clrMapOvr>
    <a:masterClrMapping xmlns:a="http://schemas.openxmlformats.org/drawingml/2006/main"/>
  </p:clrMapOvr>
</p:sld>
</file>