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be0607b0f849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9da32cc8c204221"/>
  </p:sldMasterIdLst>
  <p:sldIdLst>
    <p:sldId xmlns:r="http://schemas.openxmlformats.org/officeDocument/2006/relationships" id="256" r:id="R6a33d1073e194de5"/>
    <p:sldId xmlns:r="http://schemas.openxmlformats.org/officeDocument/2006/relationships" id="257" r:id="R3102b2cf2d1d4a96"/>
    <p:sldId xmlns:r="http://schemas.openxmlformats.org/officeDocument/2006/relationships" id="258" r:id="R0d792e85b8b640dc"/>
    <p:sldId xmlns:r="http://schemas.openxmlformats.org/officeDocument/2006/relationships" id="259" r:id="R823f55522fb44018"/>
    <p:sldId xmlns:r="http://schemas.openxmlformats.org/officeDocument/2006/relationships" id="260" r:id="R38c415e44a044ccf"/>
    <p:sldId xmlns:r="http://schemas.openxmlformats.org/officeDocument/2006/relationships" id="261" r:id="R182b131c515d40ba"/>
    <p:sldId xmlns:r="http://schemas.openxmlformats.org/officeDocument/2006/relationships" id="262" r:id="Re4f6dc3d059844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da32cc8c204221" /><Relationship Type="http://schemas.openxmlformats.org/officeDocument/2006/relationships/slide" Target="/ppt/slides/slide1.xml" Id="R6a33d1073e194de5" /><Relationship Type="http://schemas.openxmlformats.org/officeDocument/2006/relationships/slide" Target="/ppt/slides/slide2.xml" Id="R3102b2cf2d1d4a96" /><Relationship Type="http://schemas.openxmlformats.org/officeDocument/2006/relationships/slide" Target="/ppt/slides/slide3.xml" Id="R0d792e85b8b640dc" /><Relationship Type="http://schemas.openxmlformats.org/officeDocument/2006/relationships/slide" Target="/ppt/slides/slide4.xml" Id="R823f55522fb44018" /><Relationship Type="http://schemas.openxmlformats.org/officeDocument/2006/relationships/slide" Target="/ppt/slides/slide5.xml" Id="R38c415e44a044ccf" /><Relationship Type="http://schemas.openxmlformats.org/officeDocument/2006/relationships/slide" Target="/ppt/slides/slide6.xml" Id="R182b131c515d40ba" /><Relationship Type="http://schemas.openxmlformats.org/officeDocument/2006/relationships/slide" Target="/ppt/slides/slide7.xml" Id="Re4f6dc3d059844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f6bbac187748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9df5dbb80643bd" /><Relationship Type="http://schemas.openxmlformats.org/officeDocument/2006/relationships/theme" Target="/ppt/slideMasters/theme/theme1.xml" Id="R8008040e67ee4cc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9df5dbb80643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b08c4a901045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884f2571634f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a841bd3d3945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f73dd00d7244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58cb773b004a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a24b5c6e14410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c87a60ea3144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GBP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GBP HOLDING AS ble etablert [år] og holder til i Gjøvik.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−65 114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1 483 637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4 458 616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4 646 537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BERGUM PETTERSON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Geir Bergum Pettersson, Torkegutua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2819 Gjøvik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931 052 470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GBP HOLDING AS</a:t>
            </a:r>
          </a:p>
        </p:txBody>
      </p:sp>
    </p:spTree>
  </p:cSld>
  <p:clrMapOvr>
    <a:masterClrMapping xmlns:a="http://schemas.openxmlformats.org/drawingml/2006/main"/>
  </p:clrMapOvr>
</p:sld>
</file>