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63cf83c88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cf7a99d104bdb"/>
  </p:sldMasterIdLst>
  <p:sldIdLst>
    <p:sldId xmlns:r="http://schemas.openxmlformats.org/officeDocument/2006/relationships" id="256" r:id="R6d751c08b3c14bb1"/>
    <p:sldId xmlns:r="http://schemas.openxmlformats.org/officeDocument/2006/relationships" id="257" r:id="Rb382b77c3802459b"/>
    <p:sldId xmlns:r="http://schemas.openxmlformats.org/officeDocument/2006/relationships" id="258" r:id="R6e0076d63e3842b5"/>
    <p:sldId xmlns:r="http://schemas.openxmlformats.org/officeDocument/2006/relationships" id="259" r:id="R9396088649ad45fc"/>
    <p:sldId xmlns:r="http://schemas.openxmlformats.org/officeDocument/2006/relationships" id="260" r:id="R9182a3ae39414a2f"/>
    <p:sldId xmlns:r="http://schemas.openxmlformats.org/officeDocument/2006/relationships" id="261" r:id="R67bb33a12c6f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cf7a99d104bdb" /><Relationship Type="http://schemas.openxmlformats.org/officeDocument/2006/relationships/slide" Target="/ppt/slides/slide1.xml" Id="R6d751c08b3c14bb1" /><Relationship Type="http://schemas.openxmlformats.org/officeDocument/2006/relationships/slide" Target="/ppt/slides/slide2.xml" Id="Rb382b77c3802459b" /><Relationship Type="http://schemas.openxmlformats.org/officeDocument/2006/relationships/slide" Target="/ppt/slides/slide3.xml" Id="R6e0076d63e3842b5" /><Relationship Type="http://schemas.openxmlformats.org/officeDocument/2006/relationships/slide" Target="/ppt/slides/slide4.xml" Id="R9396088649ad45fc" /><Relationship Type="http://schemas.openxmlformats.org/officeDocument/2006/relationships/slide" Target="/ppt/slides/slide5.xml" Id="R9182a3ae39414a2f" /><Relationship Type="http://schemas.openxmlformats.org/officeDocument/2006/relationships/slide" Target="/ppt/slides/slide6.xml" Id="R67bb33a12c6f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6e7e2fec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317ec31f4061" /><Relationship Type="http://schemas.openxmlformats.org/officeDocument/2006/relationships/theme" Target="/ppt/slideMasters/theme/theme1.xml" Id="R5d396abbe1ad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a317ec31f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5742717c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76d98b09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40d19635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1fac7f789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724b8d23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9cc62cf9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M.Ø ANLEGG OG BETONG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M.Ø ANLEGG OG BETONG 2 AS ble etablert [år] og holder til i Marnardal.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8 581 276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4 852 211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Heddeland Industriområde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4534 Marnardal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931 053 396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M.Ø ANLEGG OG BETONG 2 AS</a:t>
            </a:r>
          </a:p>
        </p:txBody>
      </p:sp>
    </p:spTree>
  </p:cSld>
  <p:clrMapOvr>
    <a:masterClrMapping xmlns:a="http://schemas.openxmlformats.org/drawingml/2006/main"/>
  </p:clrMapOvr>
</p:sld>
</file>